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ala maṉḏa djar'tjaryurruna, gonha'yurrunana buŋgawanhanydja, ga ŋunhala bala märr-barrku Mawtjitj waŋana bukumirriyaŋala Garraywala, ga ŋayi Garrayyunydja djämana-wala yanana ŋunhi Mawtjitjthu ŋäŋ'thurruna ŋanya bitjanarawu. Ga dhunupana yana garkmandja ŋunhi murrmurryurruna, bukmakthin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yolŋu'-yulŋuyunydja djämana yäkthurrunana, ga wäŋanydja ŋunhi buŋgandja waŋgi'yurruna butji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buŋgawayunydja nhäŋala winya'-winyayunaranydja, ga baḏak yana rom-ḏälthina; yakana ŋula mäkiri'-witjurruna maṉḏaku, bitjarrana liŋguna ŋunhi ŋayi Garrayyu ḻakaraŋala maṉḏakala dhä-ŋäthili.Wäŋa ŋunhi milkmilkthuna dhaŋaŋguŋala8:16-19 (Sandflies covered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Garrayyunydja waŋana Mawtjitjnha bitjarra, “ḻakaraŋana Yärunbanydja, ŋayi yurru dhunupamirriyama wapitja'yuna, bala wutthun munatha'na, bala Yurru munathany'tja mindjirrimirriyirrina, warrpam'nha yurru monyguma, ḻiw'marama Yetjiptja wä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yuwalkthi, dhaŋaŋdhinana milkmilktja, bala walalanha bumaranydja marrtjina wäyinnha walalanha ga yolŋu'-yu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Ga walalanydja bitjarrayi liŋgu yana ŋulthu'yurrunayi, ŋuriŋiyinydja gaḏamanmirriyunydja, bitjanayi liŋgu bini walala, yurru gulkuru warray walalanydja bitjarrayi. Bala walala waŋana buŋgawanhana ŋuriŋi gaḏamanmirriyunydja, “Dhuwalanydja dhuwala Waŋarrwuŋu warray goŋbuy,” bitjarra.Yurru buŋgawanydja ŋayaŋu-wuṉḏaŋarrthina warray marrtjina, yakana ŋäkula yana, bitjarrayi yana liŋgu ŋunhi Garrayyu maṉḏakala ḻakaraŋala ŋunhala ŋäthili.Wurruḻuḻ'yunydja gungaŋala wäŋa8:20-32 (The plague of fl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Garrayyu djuy'yurruna biyapul Mawtjitjnha bala buŋgawawala, bala ŋayi marrtjinana. Marrtjinanydja ŋayi, bala waŋana buŋgawawala bitjarrana, “Bitjan Garraynydja waŋa yukurra nhuŋu gam', ‘Djuy'yurrana ŋarraku miṯtjinhanydja, walala yurru märr-ŋal'yunna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 nhe yurru yakanydja djuy'yun walalanha, ŋarraku miṯtjinha, ŋarranydja yurru djuy'yun guḻku'na wurruḻuḻ', biyapulnha guḻku', walala yurru dhaŋaŋdhirrina nhokala wäŋaŋuranydja, ga bukmaknha dhuwala nhokalaŋuwu miṯtjiwunydja dhaŋaŋdhirrina Yurru wurruḻuḻny'tja wäŋaŋuranydja nhumalaŋgala. Yo, balany'tja nhumalaŋgu Yurru gungamana warrpam'nha, ga munathany'tja yurru gungamayi warrpam'thi buku-ḻiw'marama Yetjippuyŋ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Yurru ŋunhanydja wäŋa yäku Gutjinbuynydja, ŋunha ŋarraku yukurra miṯtji nhina, yakanydja yurru wurruḻuḻ'mirriyirri, liŋgu ŋarra yurru barrkuwatjkuma ŋarrakuway miṯtjinha yolŋu'-yulŋunha ga nhipala miṯtjinha, märr nhe yurru marŋgithirri ŋarraku, liŋgu ŋarranydja Garray dhiyalami ṉapuŋga nhumalaŋgala munathaŋura. Yo, ga goḏarr'nha boŋguŋu dhuwala yiŋarrayny'tja maḻŋ'thurr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yuwalkthi, Garrayyunydja djuy'yurrunana wurruḻuḻ'nha, biyaku ŋuli ŋula nhä monyguŋalanydja warrpam' wäŋa, bala' malanha djinawa', ga warraŋul wäŋa Yetjippuy monyguŋalayi yana warrpam', Yurru Yitjuralpuyŋuwunydja wäŋa bäyŋu wurruḻuḻ'mirriy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i wäŋa warrpam'nha gungaŋala garkmandhuna8:1-15 (The land became full of fro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buŋgawanydja wäthurruna maṉḏakuna, Mawtjitjkuna ga Yärunguna. Marrtjinanydja maṉḏa, ga bunana buŋgawawu, ga ŋayinydja waŋana maṉḏakala bitjarra, “Manymak warray nhuma yurru yolŋu'-yulŋu buku-ŋal'yundja nhumalaŋgalaŋuwu Waŋarrwunydja, bathan mundhurrnydja nhanŋu, yurru dhiyala bäyma; yaka ŋunhalanydja bala barrk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Bala Mawtjitjtja waŋana buku-wakmaraŋala bitjarra, “Yä-ä-äw! Dhuwalinydja yaka dhunupa ŋanapurruŋgu. Ŋanapurru Yurru dhawaṯthun gänaŋulilinydja; ŋunhala warray märr-barrku ŋanapurru yurru buku-ŋal'yun ŋanapurruŋgalayŋuwunydja Waŋarrwu Garr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tjuy marrtjiyana walala, ga buku-ŋal'yurrana, yurru märr-galki yulŋunydja, yaka barrkulilinydja marrtjiya. Ga waŋiya nhuma yurru Garraynha, ŋayi yurru wurruḻuḻny'tja djaw'yunna, winya'yunmaramana ŋanapurruŋgala,” bitjarra buŋgawanydja waŋ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Mawtjitjtja waŋana buŋgawawala. “Manymak. Ŋarra yurru marrtji gonha'yun nhuna. Ŋarra yurru ŋäŋ'thun Garraynha, ga ŋayinydja yurru wurruḻuḻny'tja dhuwali yarrkmaramana. Ga yakana nhe djambinydja yurru, ga bothiyanydja waŋiya biyapul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Mawtjitjthunydja bay'-way gonha'yurruna buŋgawanhanydja, bala yana bukukurru waŋana Garrayw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Garrayyunydja yuwalkthi djämana-wala yana, yarrkthunmaraŋalana wurruḻuḻ'nhanydja ŋulaŋuru buŋgawawalanydja ga miṯtjiwala yolŋu'-yulŋuwala; yakana ŋula waŋgany meṉgu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nydja buŋgawanydja biyapul marrtjina djambi, rom-ḏälkunhaminayi, wuṉḏaŋarrkunhaminayi ŋanyapinyay ŋayi; yakana ŋayi yolŋu'-yulŋunhanydja djuy'yurr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märr-ḻurrkun' munha djuḻkthurruna ŋuliŋuruyi ŋunhi ŋayi Garrayyu wutthurruna gapu mayaŋ', bala Garraynydja waŋana Mawtjitjkala, biyapul djuy'yurruna ŋanya buŋgawawala, “Gatjuy marrtjiya bala buŋgawawala,” bitjarra. Bala maṉḏa marrtjinana, withiyarana ŋanya buŋgawanhana, ga ḻakaraŋala nhanbala bitjarra, “Garraynydja yukurra waŋa bitjan, ‘Djuy'yurrana ŋarraku malanhanydja yolŋu'-yulŋunhanydja, märr walala yurru dhawaṯthunna ga buku-ŋal'yunna ŋar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li nhe yurru waŋa yaka'yundja, ŋarranydja yurru djuy'yun guḻku'na garkman, walala Yurru monygumana warrpam'nha wäŋanydja. Walala yurru gärrina marrtji nhumalaŋgala wäŋalilina malaŋulili, wapthunna yurru marrtji rupa'kurruna ga ŋathakurru ga girri'kurru, mirithirrina dhaŋaŋnh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Yärundhunydja märraŋala ŋunhiyi wapitja'na, bala ŋayi biyapul dhunupamirriyaŋala, waywayyurruna yukurrana gapu ŋunhi mayaŋ, bala marrtjina mayaŋ'tja dhaŋaŋdhinana garkmandhuna; dhaŋaŋdhinana marrtjina-a-a, dhaŋaŋ gay', yana liŋgu wäŋanydja ŋunha Yetjippuynydja gungaŋalana miṯtjiyu garkmandh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Yetjippuyŋunydja gaḏamanmirri ŋulthu'yurrunayi, ga bitjarrayi liŋgu märr'yunmaraŋala garkmannha walalaŋgiyingalanydja ganydjarr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buŋgawanydja ŋunhi wäthurruna maṉḏaku Mawtjitjku ga Yärungu, bala waŋanana maṉḏanha bitjarra, “Way maṉḏa! Waŋiya nhuŋuway Garraynha, ŋayi yurru dhuwala djaw'yun, winya'yunmarama garkmannha, bala ŋarranydja yurru djuy'yunna nhumalaŋgu yolŋu'-yulŋunhanydja, walala yurru marrtjina, bala buku-ŋal'yunna nhanŋu Garrayw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ätha boŋguŋu nhe ḏukṯukthi Garraywunydja dhiyaku garkmangunydja yarrkmaranharawu?” bitjarra Mawtjitj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oḏarr'nha ŋi',” bitjarra ŋayi buŋgawanydja.“Dhiyaŋiyi liŋgu dhuwali nhe waŋana, walala yurru garkmandja walala winya'-winyayurru wäŋaŋurunydja, märr Yurru nhuma marŋgithirri Garraywu ŋanapurruŋgalaŋuwu Waŋarrwu. Bäyŋuna yukurra nhina dhiyalami wiripunydja waŋarr balanyara bitjan ŋayi ŋunhi,” bitjarra ŋayi Mawtjitjthu ḻakaraŋalanydja buŋgawawal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2026-08-14T14:07:55Z</dcterms:created>
  <dcterms:modified xsi:type="dcterms:W3CDTF">2026-08-14T14:07:55Z</dcterms:modified>
  <dc:title>Bible.com.au: Exodus 8:1-32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