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7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7:6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walala yurru ŋarirriny'tja murrmurryunna bukmaknha, ga gapunydja Yurru dhuwalayi boŋirriny'thirrina, barrpa'yirrina buŋgandja, märr yurru yakana ŋula yolthu ḻuka yukurra ŋuliŋuruyi mayaŋŋuru.’ 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maṉḏa yuwalkthi Yärundhunydja ga Mawtjitjthunydja ŋunhi nhaltjarra maṉḏaku Garrayyu djäma ḻakaraŋala. Bala ŋayi Yärundhunydja warr-way märraŋala wapitja'na bala yana gapuna marrtjina wutthurruna. Dhunupa gapunydja gulaŋdhinana; warrpam'nha gulaŋdhina ḻiw'maraŋala Yetjiptja. Ga ḏumurruŋunydja gapu mayaŋ gulaŋdhinayi yana, ga guyanydja marrtjina murrmurryurrunana, ga buŋgan boŋirriny'thinana ŋunhiyi gapunydja. Yakana walala ŋuriŋiyi Yetjippuyŋuyunydja yolŋu'-yulŋuyu yukurrana ḻukana ŋuliŋurunydja gapu, liŋgu warrpam'nha gapunydja gulaŋdhinana yätjthina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nydja Yetjippuyŋuyunydja gaḏamanmirriyu walalay bitjarrayi liŋgu yana djäma gapu gulaŋguŋala. Bala ŋayi buŋgawanydja buluna rom-ḏälthina; yakana ŋayi mäkiri'-witjurruna maṉḏaku dhärukk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Mawtjitjtja ga Yärundja dhäruknha yana märraŋala Garraynha, bala maṉḏa marrtjinana, ga ḻakaraŋala buŋgawawana ŋunhi nhaltjarra Garrayyu waŋana ḻakaraŋala maṉḏakala. Yurru maṉḏa worruŋuna ŋunhi yulŋunydja; nhanŋu Mawtjitjkunydja dhuŋgarra djaka'wu 80 ŋulinyaramirriyunydja, ga nhanŋunydja Yärungunydja dhuŋgarra 83-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e. Marrtjinana bala maṉḏa, bur-way bunana, bala maṉḏa ḻakaraŋalana Godkuŋu dhaŋunydja, ga biyapul ŋayi Yärundhu ŋurrkaŋala ŋunhiyi wapitja gumurrlili ŋurikala buŋgawawala ga nhanukalaŋuwala djämamirriwala walalaŋgala, bala dhunupana ŋunhi wapitjany'tja marrtjina moḻŋuyin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nydja ŋunhi buŋgawanydja wäthurruna nhanukalayŋuwu gaḏamanmirriwuna yolŋuwu walalaŋgu, ga bitjarrayi bili, walalanydja djäma ŋuriŋi waŋga'-waŋganydhu ŋurrka'-ŋurrkaŋala wapitja malanha, ga walalambalanydja wapitja malanha bitjarrayi bili moḻŋuyinayi. Bala nhanukalanydja Yärungalanydja marrtjina wapitja'yu wurkthurruna warray walalambalanydja wapitja'nha malaŋunh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aḏak yana ŋunhi Yetjippuyŋunydja buŋgawa rom-ḏälthina yukurrana; yakana ŋayi mäkiri'-witjurruna maṉḏaku dhärukku, bitjarrayi yana bili bitjarra ŋunhi ŋayi Garrayyu ḻakaraŋala ŋäthili-wala maṉḏakala.Bala ŋayi mayaŋdja marrtjina gulaŋdhina warray7:14-25 (The rivers became blood)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Garrayyunydja ḻakaraŋala Mawtjitjkala bitjarrana, “Yetjippuyŋunydja buŋgawa dhuwali rom-ḏälthirrina yukurra, yaka'yunna ŋayi yukurra dhuwali yulŋunydja. Yakana ŋayi yurru djuy'yun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ḏarrny'tja boŋguŋunydja nhuma maṉḏa marrtji boŋgama bala mayaŋ'lili, ga ŋunhala yana nhuma boŋgama nhänharami ŋunhi buŋgawanydja. Waŋinydja nhuma boŋgaŋu biyapul nhanukal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aka nhe mäkiri'-witjurruna Godkalaŋunydja dhärukku, ŋunhi ŋayi waŋana nhuna yängunharawu nhanukalayŋuwu yolŋu'-yulŋuwu, märr yurru walala yukurra buku-ŋal'yun nhanŋu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iyaŋunydja-wala nhe yurru marŋgithirrina Godku, yol ŋayi ŋunhi. Ŋarranydja yurru gapunha dhuwala wutthun dhiyaŋu dharpayu, bala ŋayi yurru gapunydja dhuwala wiripuyirrina, gulaŋdhirrina yurr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2026-05-20T12:47:22Z</dcterms:created>
  <dcterms:modified xsi:type="dcterms:W3CDTF">2026-05-20T12:47:22Z</dcterms:modified>
  <dc:title>Bible.com.au: Exodus 7:6-25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