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Mawtjitjtja balayi roŋiyina, ga waŋana Garraynha bitjarra, “Garray gay'. Nhäku warray nhe dhuwala galŋa-yätjkuŋala dhuwala yolŋu'-yulŋunhanydja? Nhäku nhe ŋarranhanydja yawungu djuy'yun lili dhip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beŋurunydja ŋunhi ŋarra yawungu dhäwu' ḻakarama buŋgawawalanydja nhunanydja yäku, ga ŋayinydja ŋuli yukurra buŋgawanydja bitjanna liŋguna yätjthirrina dhiyaku yolŋu'-yulŋuwunydja. Nhenydja yaka warray yawungu guŋga'yunanydja walalanha; yaka nhe walalanha dhawaṯmaranha, ga ŋoy-ḻayyunmaranh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wtjitj ga Yärun marrtjina bala Buŋgawawalana5:1—6:1 (Moses and Aaron went to Pharao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yalalaŋumirriyunydja, maṉḏa Mawtjitj ga Yärun marrtjina bala buŋgawanhana withiyara Yetjippuyŋunhana, bala maṉḏa waŋananydja nhanukala bitjarrana, “Bitjan yukurra dhuwala Garraynydja waŋa, ŋunhi Yitjuralwunydja Waŋarr, ‘Ma' djuy'yurrana ŋarrakunydja miṯtjinha, walala yurru marrtjina ga buku-ŋal'yun ŋarraku, ŋunhalana yurru ŋanhdharkŋurana wäŋaŋur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ŋunhi buŋgawanydja waŋana bitjarra warray, “Yol be ŋayi Garraynydja? Nhäku ŋarra yurru nhanŋunydja dhärukku malthun be? Yaka warray ŋarra marŋgi beŋuwu Garraywu. Yakana ŋarranydja yurru djuy'yun Yitjural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maṉḏa Mawtjitjtja ga Yärundja waŋana bitjarrana, “Ŋanapurru yurru marrtji ŋi', märr-gurriri ŋunha-bala ya', ḻurrkun' walu ŋanapurru yurru marrtjinydja ŋunhawalayi ŋanhdharklilinydja wäŋalili, ga ŋunhalayinydja ŋanapurru yurru wekama mundhurrnha Godkuna, wäyinnha bathan yurru nhanŋu, buku-ŋal'yunna bitjanna manapan. Ŋuli ŋanapurru yakanydja nhanŋu buku-ŋal'yun yurru, ŋayinydja yurru mak Godthunydja ŋanapurrunha bumana, ga rerriyuna ŋula nhäyuna ŋanapurru yurru burak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waŋana ŋunhi buŋgawanydja maṉḏakala bitjarra, “Yakana yurru walala ŋunhiyinydja yolŋu walala marrtji. Yakana walala yurru ḏaḏawyun djämaŋu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nydja dhuwalanydja Yitjuralpuyŋunydja miṯtji guḻku' mirithirri, dhaŋaŋ walŋu, djuḻkmarama yukurra ŋanapurrunhanydja Yetjippuyŋunhanydja yolŋu'-yulŋunha. Nhuma yurru djäma yana ŋanapurruŋgu, bäyŋu nhuma yurru ḏaḏawyun djämaŋu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4 ]]></a:t>
            </a:r>
            <a:r>
              <a:rPr lang="en-US" b="1" sz="3000" spc="0" u="none">
                <a:solidFill>
                  <a:srgbClr val="000000">
                    <a:alpha val="100.00%"/>
                  </a:srgbClr>
                </a:solidFill>
                <a:latin typeface="Calibri"/>
              </a:rPr>
              <a:t><![CDATA[Ga ŋulinyaramirriyu liŋgu, ŋayi buŋgawa wäthurruna ŋurru'-ŋurruŋuwu djämamirriwu Walalaŋgu ŋunhi walala yukurranha ŋuli buŋgawayinya Yitjuralpuyŋuwu walalaŋgu. Ŋayi waŋana walalaŋgala bitjarra, “Ŋunhanydja walala Yitjuralpuyŋunydja yolŋu'-yulŋu ḏuŋḏuŋmirrina, yana walala marrtji nhinana ŋunha, liŋgu walala yukurra waŋa bitjanna, ‘Gul' ŋilimurru marrtjina go, buku-ŋal'yunna ŋilimurruŋgalaŋuwu Waŋarrwuna,’ bitjanna. Nhuma buŋgawayunydja walalay yurru gorrwuŋa muka walalanha, wirrkiwu muka walŋu djämawu; walala bitjan yurru wirrki djäma ya', ŋutu' walŋu, märr yakana walala yurru mäkiri'-witjun maṉḏaku bothinyarayŋuwunydja dhäwu'wu.” Bala ŋuriŋi ŋurru'-ŋurruŋuyunydja buŋgawayunydja walalay gorrwuŋala wirrkina, djämana ḻakaraŋala ŋut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21 ]]></a:t>
            </a:r>
            <a:r>
              <a:rPr lang="en-US" b="1" sz="3000" spc="0" u="none">
                <a:solidFill>
                  <a:srgbClr val="000000">
                    <a:alpha val="100.00%"/>
                  </a:srgbClr>
                </a:solidFill>
                <a:latin typeface="Calibri"/>
              </a:rPr>
              <a:t><![CDATA[Bala Yitjuralpuyŋuyunydja yolŋuyu walalay waŋana ŋarrtjurruna maṉḏanhana Mawtjitjnhana ga Yärunnhana bitjarra, “Nhuma maṉḏa dhiyaŋu maṉḏathu ŋunhi buŋgawanhanydja ŋayaŋu-yätjkuŋala, bala ŋayi yukurra ŋunha ŋaramurryirrina ŋanapurruŋgu, ga nhanŋu djämamirri walala bitjandhi yana liŋgu ŋaramurryirri yukurra ŋanapurruŋguway yana. Gatjpu' nhumalanha ŋayi Garrayyu rakunyguŋu, liŋgu nhuma yukurra goŋ-wekama gara dhuwala walalaŋgala, ŋanapurruŋgu dharpunharawu.”]]></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2026-06-12T01:43:57Z</dcterms:created>
  <dcterms:modified xsi:type="dcterms:W3CDTF">2026-06-12T01:43:57Z</dcterms:modified>
  <dc:title>Bible.com.au: Exodus 5:1-23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