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893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4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Ga ŋunhi ŋayi ŋuli maŋan ŋunhiyi yaka gaŋgathinya, walalanydja ŋunhiyi yolŋunydja walala ŋuli nhinanha yukurranha ŋunhili bäyma wäŋaŋura, yana liŋgu ga biyapul ŋayi ŋuli ŋunhiyi gaŋgathinya maŋ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itjarrana liŋguna ŋayi yukurrana walalanha monyguŋalana yulŋunydja ŋuriŋiyi Garraywalaŋumirriyunydja waŋupini'yu, ŋunhi walala yukurrana marrtjina bala. Ga walu-ŋupananydja ŋayi yukurranha maŋandja ŋuli djingaryunana yana ŋunhilimi Ganaŋ'maranharawuyŋuranydja Buṉbuŋura, ga munhakunydja ŋayi ŋuli ŋunhiyi maŋan wiriputhinyana bitjanana bitjan ŋuli gurtha nhäranha waŋupiniŋura. Ga bukmakthu ŋuriŋiyi yolŋu'-yulŋuyu Yitjuralpuyŋuyunydja yukurranha nhänhana ŋuli yana, ŋunhi ŋayinydja Garraynydja walalaŋgala ŋunhilimi ṉapuŋg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 gulŋiyinanydja ŋayi, bala nhinana waŋaraŋalana ŋunhiliyi buṉbuŋuranydja40:1-38 (God's glory filled the Tabernac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5 ]]></a:t>
            </a:r>
            <a:r>
              <a:rPr lang="en-US" b="1" sz="3000" spc="0" u="none">
                <a:solidFill>
                  <a:srgbClr val="000000">
                    <a:alpha val="100.00%"/>
                  </a:srgbClr>
                </a:solidFill>
                <a:latin typeface="Calibri"/>
              </a:rPr>
              <a:t><![CDATA[Bala ŋayi Garraynydja waŋana Mawtjitjkala bitjarrana, “Gatjuy ŋal'maraŋunydja nhuma boŋguŋu dhuwali buṉbunydja ŋarraku, bala nherru'-nherruluna marrtji bukmakkuŋuna djinawa'lilina, bala ŋämiluna marrtji weyika'yuna ŋunhiyi malanha bukmakkuŋuna yana, ganaŋ'maraŋuna ŋunhiyinydja ŋarrakuwaynha walŋu. Ga biyakayi gäŋa Yärunnhanydja ga nhanŋu gäthu'mirriŋunha walalanha ŋunhamala dhurrwaralili walŋu ŋunhi buṉbulili, nhuma yurru walalanha ganaŋ'marama ŋunhiliyinydja, märr yurru walala ŋarrakuway yana ḏalkarra'mirri walala gupaḏalnha-wa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29 ]]></a:t>
            </a:r>
            <a:r>
              <a:rPr lang="en-US" b="1" sz="3000" spc="0" u="none">
                <a:solidFill>
                  <a:srgbClr val="000000">
                    <a:alpha val="100.00%"/>
                  </a:srgbClr>
                </a:solidFill>
                <a:latin typeface="Calibri"/>
              </a:rPr>
              <a:t><![CDATA[Bala ŋayi Mawtjitjthu djämanydja bukmakkuŋalana yana, bitjarrana liŋgu yana ŋunhi Garrayyu nhanukala ḻakaraŋala; walala djäma ŋunhiyinydja buṉbu, bala nherra'-nhirrarana marrtjina ŋunhiyi dharrpalnydja malanha girri' ŋunhiwalana walŋu djinawa'lilina buṉbulili. Rulwaŋdhurrunanydja ŋayi dhuyuna rruthi, ŋathanydja ŋunhiyi 12 ŋunhiwala bala'palalilinydja, ga bitjarrayi liŋgu lanhdhirrany'tja ŋayi dhuŋgur'yurrunana, ga bitjarrayi liŋgu ŋayi djalkthurruna buŋgan bäwny'tja ŋunhimalayi yutjuwaḻa'lili dhaliyarra'lili, Märr yurru ŋayi yukurra ŋunhi buŋgan ŋawululny'tja gaŋgathirrina nhanŋu Garraywuna. Ga bitjarrayi liŋgu ŋayi nherrara banikin ŋunhi bathalanydja walŋu ŋuriki rurrwuyunminyarawunydja ga barŋ ŋunhiyi, maṉḏa yukurrana ŋunhiyi dhärrananydja ga warraŋul ŋunhili buṉbuŋura, dhurrwaraŋura walŋu, yurru ḻoḻunydja ḻiw'maranhara gunganhara ŋunh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32 ]]></a:t>
            </a:r>
            <a:r>
              <a:rPr lang="en-US" b="1" sz="3000" spc="0" u="none">
                <a:solidFill>
                  <a:srgbClr val="000000">
                    <a:alpha val="100.00%"/>
                  </a:srgbClr>
                </a:solidFill>
                <a:latin typeface="Calibri"/>
              </a:rPr>
              <a:t><![CDATA[Bala ŋayi Mawtjitjthu rarr'yurruna gapuna ŋunhiwalayinydja banikin'lili yindililinydja, bala garr'yurruna gäŋalanydja Yärunnhana ga gäthu'mirriŋunha walalanha, bala walala yukurrana rurrwuyunminana ŋunhiliyinydja ŋarambiya'na ga djalkirina. Yo, bitjana liŋgu walala ŋuli rurrwuyunminyanydja ŋäthilinydja, yurruna walala yurru gulŋiyirri ŋunhimalayi buṉbulilinydja, ga marrtji galkithirri ŋunhimala barŋlil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Yo, ŋayi Mawtjitjthu nherra'-nhirrarana ŋunhiyi ḻoḻunydja ḻiw'maraŋalana yanana ŋunhina buṉbunhanydja, bala djäma dhurrwaramirriyaŋalana. Ga bitjarrayina ŋayi ŋunhi dhawar'maraŋalanydja warrpam'thurruna y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ŋayi ŋunhiyi maŋandja dhunarranana dhunupana yana, bala ŋäkirrmaraŋalana ŋunhi wäŋanhanydja buṉbunhanydja, bala yana ŋunhi djinawany'tja dhaŋaŋdhinana warrpam'nha ŋayipina djarraṯawun'thuna, ḻatju'yuna dhikana, ga wäŋanydja ŋunhi warrpam'nha djeŋarra'yina nhanukiyingalana ŋayi baḏayala'y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Yakana ŋayi Mawtjitj gulŋiyinanydja ŋunhimalayi buṉbulilinydja, liŋgu Garrayyunydja ŋayipinydja ŋuriŋi djarraṯawun'thunydja warrpam'nha dhikana gungaŋala ŋunhiyi buṉbunhanydj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bitjanana liŋguna maŋandja ŋunhiyi ŋuli yukurranha djingaryunana yana ŋunhilina bäyma buṉbuŋurana. Wiripunydja ŋuli ŋunhiyi waŋupini yana gaŋgathinya, bala dhawuṯthunana, bala walala ŋuli yolŋu'-yulŋunydja ŋunhiyi ḏurryunana, dhoṯkunhana marrtjinya girriny'tja, bala yana wäŋganhana ŋuli, malthunana ŋurikiyina maŋanguna, ŋunhi ŋayi ŋuli ŋurru-warryunna walalanha.]]></a:t>
            </a:r>
          </a:p>
        </p:txBody>
      </p:sp>
    </p:spTree>
  </p:cSld>
  <p:clrMapOvr>
    <a:masterClrMapping/>
  </p:clrMapOvr>
</p:sld>
</file>

<file path=ppt/theme/theme1.xml><?xml version="1.0" encoding="utf-8"?>
<a:theme xmlns:a="http://schemas.openxmlformats.org/drawingml/2006/main" name="Theme46">
  <a:themeElements>
    <a:clrScheme name="Theme4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2026-06-14T21:37:56Z</dcterms:created>
  <dcterms:modified xsi:type="dcterms:W3CDTF">2026-06-14T21:37:56Z</dcterms:modified>
  <dc:title>Bible.com.au: Exodus 40:1-38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