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5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37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bitjarrayi liŋgu walala djämayi ŋunhiyi Dhawu'-nherraṉminyaranydja Bathi, ga dhurrwaranydja ŋurikiyi bathiwu, ŋunhiyina Mel-wuyunaramirrina dhaḻakarr yäku, ga djämayi ŋayi mali yolŋunhanydja maṉḏanha, djiwarr'wuynhanydja maṉḏanha, gumurr'yunminyara nhinanhara, binbarrnydja bärr'yunmaraŋala ŋunhi Mel-wuyunaramirrinhanydja yukurrana monyguŋal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-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bitjarrayi ŋayi djäma ŋathawuynydja bala'palanydja, ŋurikiyinydja dharrpalwunydja ŋayaŋay'wu, märrma' ruluwu ga märrma' bäythinyarawuywunydja ŋuriki; ga wiripu lanhdhirra'wuy garwarrwarr' ŋayi djämayi nhära'-nharanharawu, djarraṯawun' wekanharawunydja. Ga bitjarrayi ŋayi djäma buŋgangu bäw'wunydja dhaliyarra' märr-nyumukuṉiny', märr yukurra yurru ŋayi gaŋgathirri buŋgan bäwny'tja ŋulaŋuruyi bitjanna liŋgu yurru Garraywu. Ga bitjarrayi ŋayi djämayi weyikany'tja ŋurikiyi lanhdhirra'wunydja, ga djämayi ŋayi buŋgan bäwny'tja bathanarawunydj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2026-06-15T07:58:41Z</dcterms:created>
  <dcterms:modified xsi:type="dcterms:W3CDTF">2026-06-15T07:58:41Z</dcterms:modified>
  <dc:title>Bible.com.au: Exodus 37:1-29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