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289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xodus 36:1-3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nNTOTPO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Yo, walala yurru ŋuriŋiyi yolŋu'-yulŋuyu djämanydja djan'kukuma yana ŋunhi nhaltjarra ŋayi Garrayyu yukurrana ḻakaraŋala.”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la walalanydja ḏarramuwurruyunydja ŋuli yukurranha djämanydja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 bitjana liŋgu walala yolŋu'-yulŋuyunydja ŋuli yukurranha gänhana ḻatju'na girri' ŋulaŋuru wäŋaŋurunydja, dhuḏikurru-ŋäthilina, biyapulnha marrtjinya bukulili ŋal'maranh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la walala ŋunhi djämamirriyunydja walalay waŋana Mawtjitjnhana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ay, liŋguna dhuwala, gana'na yulŋunydja. Bala walalanydja yukurra yolŋu'-yulŋuyunydja mukthun warray gäma lili,” bitjarr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la ŋayi Mawtjitjthunydja djuy'yurruna dhäruknha djunuma wäŋalilinydja, “Liŋguna dhuwala, gana'na yulŋunydja. Yakana biyapulnydja walala gäŋa lili.” Bala walala yolŋu'-yulŋunydja ḏaḏawyurrunana; yakana biyapulnydja gäŋala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unhina liŋgu walala ŋunhi buku-waŋganynha gäŋalanydja, gana'na yana ŋuriki djämawu dhawar'maranharawuna.Walala djämanydja ŋunhiyi Withiyanminyarawuynha Buṉbu Godkuna36:8—39:43 (They built the tent of the Lord's presence)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-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djämanydja walala yukurrana ŋunhiyi Garraywu buṉbunydja ŋuriŋiyi Betjalilyu ga wiripu-guḻku'yu gaḏamanmirriyu ḏarramuwurruyu, djämanydja walala yukurrana ŋunhiyi dhomalany'tja ḻatju'na miny'tji-maypamirrina, milkuminy ga ḻingarryinyara ga miku. Ga bitjarrayi walala liŋgu djämayi lanapuny'tja dharpa ŋal'-ŋalmaraŋala marrtjina ŋurikiyi buṉbuwunydja, bala ŋäkirrmaraŋalana ŋunhiyi waḏaŋgany'tja warrpam'thurruna yana monyguŋala ŋuriŋiyinayi miny'tjimirriyuna dhomala'yu, bala ŋäkirrmaraŋala ŋapa-ŋayŋunydja ŋunhiyi gaywaraŋu'yuna dhomala'yu. Ga biyapulnydja walala wäyinnha barrwaṉ buyu-wuṉḏaŋarrnha miku'kuŋala miny'tji djäma, bala yana ŋapa-ŋäkirrmaraŋalana ŋunhi gaywaraŋu'nhanydja, ga biyapul warraŋullilinydja warrpam'thurrunana buku-ŋäkirrmaraŋala wäyingalana barrwaṉ'thu ŋuriŋina ḏälyuna walŋu. Ga bitjarrayi liŋgu walala yukurrana djäma dhomala ŋurikiyi djinawa'wunydja wäŋawu dhuyuwunydja, bala dhaŋganhamirriyaŋalanydja ṉapuŋga'kurru yana, ganaŋ'maraŋala ŋärra' walŋu ŋunhiyi Godku nhanŋuway dhaḻakar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2026-08-14T13:04:49Z</dcterms:created>
  <dcterms:modified xsi:type="dcterms:W3CDTF">2026-08-14T13:04:49Z</dcterms:modified>
  <dc:title>Bible.com.au: Exodus 36:1-38 (gnnNTOTPO)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