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4-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yulŋuyu marrtjina rarr'yurruna ḻatju'mirrina ŋanyana girri' malanha buṉbunharawu ŋuriki Godkalaŋuwu buṉbuwu35:4—36:7 (The people brought offerings for building the Tabernac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9 ]]></a:t>
            </a:r>
            <a:r>
              <a:rPr lang="en-US" b="1" sz="3000" spc="0" u="none">
                <a:solidFill>
                  <a:srgbClr val="000000">
                    <a:alpha val="100.00%"/>
                  </a:srgbClr>
                </a:solidFill>
                <a:latin typeface="Calibri"/>
              </a:rPr>
              <a:t><![CDATA[Bala ŋayi waŋana Mawtjitj yolŋu'-yulŋuwunydja bitjarrana, “Garrayyu waŋana ŋilimurrunha bitjarra gam', ŋilimurru yurru wekama mundhurr nhanŋu Garraywu. Go ŋilimurru wekamanydja yänana-wala yurru, rarr'yunna marrtji Garraywu balanyarana malanha gam', garwarrwarr bulayi, ga lätuŋdhinyara, ga wäyin barrwaṉ, ga weyika' buŋgan bäw' ŋunhi, ga ŋula nhä ḻatju' girri'. Ŋilimurru yurru djäma nhanŋu buṉbu, märr ŋayi yurru nhina yukurra ŋilimurruŋgala ṉapuŋga'. Ga nhuma yurru ḏarramuwurrunydja marrtji, bala djäma buṉbuna yurru; bukmakthu yana nhuma yurru djämanydja birrka'mirriyu, biyaka yana liŋgu bitjarra Garrayyu ŋunhi ḻakaraŋala. Yo, buṉbunydja nhuma yurru djäma, ga wiripu girri' ŋuruku djinawa'wu, yurru baṉa'mirri ŋunhiyi yulŋunydja, märr yurru ŋilimurru marrtji giṯthun wiripuŋulilinydja wäŋalili, ga gäma muka bala dhuwalayinha. Ga biyakuyi bili nhuma boŋguŋu djämayi girri' Yärungunydja ga nhanukalaŋuwa gäthu'mirriŋuwa walalambala, liŋgu walalanydja ŋunhi Garraywuna ḏalkarra'mirri walala, ga ŋayinydja ŋunhi Yärundja Ŋurruŋu warray walŋu ḏalkarra'mirri; walala yurru dhiyaŋiyinydja walalay girri' yukurra gäma gänana walŋu yana yurru, liŋgu walala gänana yurru djäma yukurra, ganaŋ'thunna Garrayw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9 ]]></a:t>
            </a:r>
            <a:r>
              <a:rPr lang="en-US" b="1" sz="3000" spc="0" u="none">
                <a:solidFill>
                  <a:srgbClr val="000000">
                    <a:alpha val="100.00%"/>
                  </a:srgbClr>
                </a:solidFill>
                <a:latin typeface="Calibri"/>
              </a:rPr>
              <a:t><![CDATA[Bitjarrana ŋayi Mawtjitjthu waŋana yolŋu'-yulŋunhanydja, bala walala gundupuŋalanydja, bala yana wapmaraŋalana marrtjina, bala dhunupana gäŋalanydja Mawtjitjkalana, walala ḏukṯukthinanydja wirrkina Garraywunydja gumurr-wekanharawu; yana walala marrtjina wekaŋalanydja ŋunhi yänana girriny'tja malanha, ŋunhiyi mel-wiḏi'mirrinydja dhikanydja girri' Godkalaŋunydja buṉbuwu. Ga gaḏamanmirriyunydja dhäykawurruyu yukurrana djäma goŋdhuna walalawuynha ḻatju'mirrina dhomala dhikana, miny'tji-guḻku'mirrina. Ga bukmakthuna yolŋu'-yulŋuyu Yitjuralpuyŋuyunydja buku-wurrparanydja gäŋala girriny'tja malanha, ḏarramuwurruyu ga dhäykawurruyu ga djamarrkuḻi'yu, marrtjinanydja walala gäŋalanydja, yanana marrtjina rarr'yurrunana Garraywuna, ŋurikiyi buṉbuwuna, ŋunhi ŋayi Mawtjitjkala ḻakaraŋala yukurrana ŋunh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5 ]]></a:t>
            </a:r>
            <a:r>
              <a:rPr lang="en-US" b="1" sz="3000" spc="0" u="none">
                <a:solidFill>
                  <a:srgbClr val="000000">
                    <a:alpha val="100.00%"/>
                  </a:srgbClr>
                </a:solidFill>
                <a:latin typeface="Calibri"/>
              </a:rPr>
              <a:t><![CDATA[Bala ŋayi Mawtjitjthu waŋanana bitjarrana, “Nhäŋa dhuwala ḏarramunha gay', Betjalilnha yäkunha, ŋayinydja dhuwalayinydja djarr'yunara Garraywuŋuna yana, ŋayinydja yurru dhuwalayinydja buŋgawana dhiyakuyi bukmakkuna djämawu, liŋgu Garrayyu ŋanya liŋguna dhaŋaŋguŋalana nhanukalay ŋayi Birrimbirryu ŋuriŋi Walŋamirriyunydja, märr dhiyaŋuyina ganydjarryu ŋayi yurru djäma bukmakkumanydja, ḻatju'kumanydja dhikanydja yurru. Ga wiripu-guḻku'wunydja ŋayi bitjarrayi ganydjarr wekaŋala Garrayyu, märr walala yurru guŋga'yun ŋanya yukurra, ḻatju'kuma yana dhika djä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2026-06-15T08:09:09Z</dcterms:created>
  <dcterms:modified xsi:type="dcterms:W3CDTF">2026-06-15T08:09:09Z</dcterms:modified>
  <dc:title>Bible.com.au: Exodus 35:4-35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