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 ]]></a:t>
            </a:r>
            <a:r>
              <a:rPr lang="en-US" b="1" sz="3000" spc="0" u="none">
                <a:solidFill>
                  <a:srgbClr val="000000">
                    <a:alpha val="100.00%"/>
                  </a:srgbClr>
                </a:solidFill>
                <a:latin typeface="Calibri"/>
              </a:rPr>
              <a:t><![CDATA[“Ga wiripunydja ŋarra yawungu ḏarramunha djarr'yunna, Warwu gutharra'mirriŋunha yäkunha Betjalilnha, ŋarra yawungu ganydjarr wekamanydja ŋanya djämawu, liŋgu Walŋayu Birrimbirryu ŋuriŋi ŋarrakalay liŋguna ŋanya dhaŋaŋgunha, märr ŋayina boŋguŋu djämanydja yukirri ŋunhiyi maryakalnydja malanha ḻatju'kuŋunydja. Yo, ŋayipi boŋguŋu Betjalilyu ga wiripu-guḻku'yu guŋga'yunamirriyu walalay nhanukala boŋguŋu djämanydja yukirri ŋunhiyi ŋarraku buṉbunha, ga bukmak nhä malanha wiripu girri' ŋurikiyi buṉbuwunydja. Ga bitjandhiyi walala yurru djäma mirithirri yukurra dharrpal girri' walŋu ŋuriki ḏalkarra'mirriwunydja walalaŋgu, ga biyapul walala yurru djämayi weyikany'tja dharrpal yana ŋurikiyi lanhdhirra'wunydja, yurru djämanydja walala yurru yukurra bukmak djan'kukuma bitjandhi, bitjarra ŋarra ŋunhi nhokala ḻakaraŋala ŋunhala bukuŋura.” Bitjarrana ŋayi yukurrana Garrayyu ḻakaraŋalanydja Mawtjitjkala.Ḻakarama yukurra Nhinanharamirriwuy Waluwuy31:12-18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7 ]]></a:t>
            </a:r>
            <a:r>
              <a:rPr lang="en-US" b="1" sz="3000" spc="0" u="none">
                <a:solidFill>
                  <a:srgbClr val="000000">
                    <a:alpha val="100.00%"/>
                  </a:srgbClr>
                </a:solidFill>
                <a:latin typeface="Calibri"/>
              </a:rPr>
              <a:t><![CDATA[Bala Garray waŋana dhurrwara-ḏaw'yurrunanydja Mawtjitjkala bitjarrana gam', “ḻakaraŋa Yitjuralpuyŋuwanydja miṯtjiwa biyaka, walala yukurra yurru bitjanna liŋguna ḏälkuma ŋarrakunydja ganaŋ'maranharanydja walu nhinanharamirrinydja, liŋgu dhuwalayinydja walu yiŋarra'yunara, märr nhuma yurru bitjan liŋgu guyaŋirrina yukurra ŋunhi ŋarra nhumalanha ganaŋ'maraŋalanydja ŋarrakuwayliliyaŋala. Yo, ŋunhiyinydjayi walu dharrpalnha walŋu yana dhulŋuŋuna ŋarrakuwaynha. Ŋuli yurru ŋayi ŋula yol yolŋu yakanydja galkunmirri nhina, djämanydja yukurra mukthundja, nhumanydja yurru bumana ŋanya rakunygumana, liŋgu waŋgany rulu ga waŋgany bäythinyara ḏaykun' djämawuynydja, ga ŋuriŋinydja bala waluyu ŋunhiyinydja ganaŋ'maranharana walŋu, galkunminyaramirrina, gänaŋuna nhanŋuwaynha Garraywuna. Balanyarayunydja walala Yitjuralpuyŋuyunydja yurru bitjan liŋgu guyaŋirrina yukurra, ŋunhi Garrayyu bokmara ŋunha djiwarr' ga dhuwala munatha'; waŋgany rulu'yu ga waŋganydhu bäythinyarayu ḏaykun'thunydja ŋayi djämanydja, dhawar'maraŋalana warrpam'nha nhä malanha, ga ŋuriŋinydja bala ḏaykun'thu ŋayi galkunminana ŋanyapinyay ŋa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ŋayi Garray dhawar'yurrunana Mawtjitjkala waŋanharaŋuru ŋunhala bukuŋura, bala ŋayi Garrayyu goŋ-wekaŋalana Mawtjitjkala märrma' guṉḏa maṉḏanha, yurru rommirri, makarrmirri dhärukmirri, wukirriwuynydja goŋbuy nhanukiyinguŋu Gunhu'wuŋu Waŋarrwu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2026-06-15T08:08:38Z</dcterms:created>
  <dcterms:modified xsi:type="dcterms:W3CDTF">2026-06-15T08:08:38Z</dcterms:modified>
  <dc:title>Bible.com.au: Exodus 31:1-18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