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7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0: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0 ]]></a:t>
            </a:r>
            <a:r>
              <a:rPr lang="en-US" b="1" sz="3000" spc="0" u="none">
                <a:solidFill>
                  <a:srgbClr val="000000">
                    <a:alpha val="100.00%"/>
                  </a:srgbClr>
                </a:solidFill>
                <a:latin typeface="Calibri"/>
              </a:rPr>
              <a:t><![CDATA[Ga baḏak Garrayyu waŋana yukurrana Mawtjitjnha ŋunhiliŋga bäyma bukuŋura yana. “Biyakayi liŋgu nhuma yurru ŋamaŋamayurra bathanarawu buŋgangu bäw'wunydja. Ga bitjandhi nhuma yurru nherraṉdhi dhandurruŋdja malanha yumurrku' ḏämbu'mirri ḻikanlili malaŋulili ŋunhiwala, bala nherraṉdja nhe yurru ŋunhina walŋu yana Dhuyulilina dhaḻakarrlili, galkina gunganharawuylilina dhomala'lili, yurru gumurrlilina ŋunhimala Dhawu'mirriyanharawuylilina Bathilili, ŋunhi wanhami ŋarra yurru withiyan nhumalanha. Yo, Yärundhunydja bathan yukurra yurru buŋgan bäwny'tja bitjan liŋgu munhakumirri ga milmitjpa, ŋunhi ŋayi yurru marrtji lanhdhirra'wunydja weyika'mirriyanharawu, märr yurru yukurra buŋgan bäwny'tja gaŋgathirri yana bitjan liŋgu. Ga bitjanna liŋgu dhuŋgarra-watjinya ŋunhi ŋayi yurru buma ŋunhiyi wäyin Yitjuralwunydja yätjku ŋäkirrmaranharawu, ŋayinydja yurru Yärundhunydja ŋämiṉ marrtji ŋunhiyina dhandurruŋnha ŋuriŋiyi maŋgu'yuna wäyingala, märr yurru ŋayi Godthu bäy-ḻakaranharawuy wekama walalaŋgalaŋu yätjpuy. Ga dhuwalayinydjayi ŋunhi ŋayi yukurra yurru gaŋgathirri bäw' ŋuliŋuruyi, ŋunhinydja gänana walŋu yana, ganaŋ'thunna yukurra ŋarrakuwaynha.” Bitjarrana ŋayi yukurrana Garray waŋananyd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21 ]]></a:t>
            </a:r>
            <a:r>
              <a:rPr lang="en-US" b="1" sz="3000" spc="0" u="none">
                <a:solidFill>
                  <a:srgbClr val="000000">
                    <a:alpha val="100.00%"/>
                  </a:srgbClr>
                </a:solidFill>
                <a:latin typeface="Calibri"/>
              </a:rPr>
              <a:t><![CDATA[Ga biyapul ŋayi Garrayyu ḻakaraŋala Mawtjitjkala bitjarra gam', “Ga biyakayi liŋgu djäma yindi rupa rurrwuyunminyarawunydja yukurra yurru yana, bala nherralanydja ŋunhiyi rupa'nha ṉapuŋga'lili buṉbuwala ga gurthawuywala dhaliyarra'wala, ga guryu'-guryunmaraŋa gapu dhaŋaŋguŋa. Walala yurru Garraywu ḏalkarra'mirri walala, Yärun yäku ga nhanbala gäthu'mirriŋu walala rurrwuyunmirri goŋ ga ḻuku yurru, yurruna walala yurru gärri'-garri Garraywalanydja buṉbulili ŋunhanydja. Ga bitjandhi bili walala yurru rurrwuyunmirriyi, yurruna walala yurru djäma mundhurrnydja bathan gurthalilinydja; walala ŋuli gonhana rakunydhi. Yo, ŋäthilinydja walala yurru rurrwuyunmirri goŋ ga ḻuku, ga dhuwalayinydja rom yukurra yurru dhärra bitjanna liŋgu gupaḏalnha-wala yurr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2026-08-14T14:08:01Z</dcterms:created>
  <dcterms:modified xsi:type="dcterms:W3CDTF">2026-08-14T14:08:01Z</dcterms:modified>
  <dc:title>Bible.com.au: Exodus 30:1-21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