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6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haliyarra'wuy27:1-21 (The altar and the outer cou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yapul ŋayi Godthu ḻakaraŋala Mawtjitjkala nhaltjan ŋayi yurru djäma yukurra ŋunha warraŋulnydja walŋu ŋurikiyi nhanukalaŋuwu buṉbuwu, ŋayi waŋana bitjarra, “Bitjandhi nhe yurru djämayi yana dhaliyarra', yurru djingaryundja ŋayi yukurra yurru warraŋul. Nhe yurru djämanydja yukurra dharpayu yana, ga gunganharamirrinydja ŋunhinydja warraŋulnydja balanyara bitjan girri' biny'tjuna, ga buluŋunŋuranydja malaŋuŋura ŋunhilimiyi ga dhandhurruŋ'nha dhärra'-dharra yurru marrtji. Ga biyakayi liŋgu djäma banikin' ḻirrwi'wunydja, liŋgu ŋunhiwalayi dhaliyarra'lilinydja nhuma yurru bathan wäyin mundhurr Garraywu. Ga bitjan yana liŋgu nhuma yurru djämanydja yukurra bitjarra ŋarra nhuŋu ḻakaraŋala dhiyala buku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9 ]]></a:t>
            </a:r>
            <a:r>
              <a:rPr lang="en-US" b="1" sz="3000" spc="0" u="none">
                <a:solidFill>
                  <a:srgbClr val="000000">
                    <a:alpha val="100.00%"/>
                  </a:srgbClr>
                </a:solidFill>
                <a:latin typeface="Calibri"/>
              </a:rPr>
              <a:t><![CDATA[“Ga bitjandhi liŋgu nhuma yurru djäma ḻiw'maramanydja ŋunhinhayi gunganhamirriyaŋanydja ḻoḻukuŋana, waŋgany yana dhurrwara galki yana ŋunhiliyi dhaliyarra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a ḻakaraŋa ŋarrakalaŋuwala yolŋu'-yulŋuwalanydja walala yurru gämanydja ḻatju' walŋu weyikany'tja, märr yurru ŋunhayi djinawany'tja dhuyuŋuranydja wäŋaŋura yurru yukurra nhärana yana lanhdhirrany'tja bitjanna liŋguna. Bitjanna liŋgu goḏarr'mirri ga munhaku Yärun ga gäthu'mirriŋu nhanŋu yurru marrtji, bala weyikany'tja ŋunhinydja rarr'yu-rarryunna, dhuŋgur'yunna yurru bitjanna ŋunhiyi lanhdhirrany'tja, märr yurru yukurra ŋunhiyi djarraṯawun' nhära yana mukthun bitjan liŋgu gumurrŋura Garraywalanydja. Ga ŋarrakala ŋuriŋi yolŋu'-yulŋuyu Yitjuralpuyŋuyunydja yurru yukurra ŋayathamana yana dhuwalayi romnhanydja gupaḏalnha-wala.” Ga bitjarra ŋayi Godthu ḻakaraŋalanydja Mawtjitj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2026-05-20T12:50:17Z</dcterms:created>
  <dcterms:modified xsi:type="dcterms:W3CDTF">2026-05-20T12:50:17Z</dcterms:modified>
  <dc:title>Bible.com.au: Exodus 27:1-21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