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6: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milkuŋala nhaltjan yurru walala buṉbuma ŋunhiyi nhanŋu buṉbu26:1-37 (God gave Moses the pattern for the Tabernac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0 ]]></a:t>
            </a:r>
            <a:r>
              <a:rPr lang="en-US" b="1" sz="3000" spc="0" u="none">
                <a:solidFill>
                  <a:srgbClr val="000000">
                    <a:alpha val="100.00%"/>
                  </a:srgbClr>
                </a:solidFill>
                <a:latin typeface="Calibri"/>
              </a:rPr>
              <a:t><![CDATA[Yo, ga ŋunhalayi bukuŋuranydja Garrayyu ḻakaraŋala Mawtjitjkala, ŋayi yurru djäma buṉbu Godku, märr yurru ŋayi God yukurra nhina ŋunhili nhanukalaŋuwala yolŋu'-yulŋuwala miṯtjiŋura, yurru dhuḻ'yundja walala yurru buṉbunydja ŋunhiyi ruwaŋga'mirri girri', gänha'-ganharamirri yana, ga ḻakaraŋalanydja ŋayi nhanukala bitjarra muṉguykuŋala marrtjina dhika walŋu, nhaltjan ŋayi yurru djäma yukurra dhuḻ'yun djaka' ga miny'tji dhika nhä malanha. Ŋayi waŋananydja ḻakaraŋalanydja bitjarra, “Nhe yurru djämanydja dharpa malanha ŋäthilinydja nherra'-nhirrala ŋurikiyi buṉbuwu, ga ŋunhiyinydjayi yurru malanha ŋäkirrmaramanydja ḻatju'yuna dhikana walŋu girri'yunydja, milkuminy'thu ga miku'yu ga ḻingarryinyarayu miny'tjiyu, ga biyapul nhuma yurru yukurra djäma djiwarr'wuy yolŋu walala ŋunhiliyi dhomala'lili. Ga ŋunhiyinydja nhe yurru ŋäkirrmaraŋa ŋapakurrunydja barrwaṉ'thu wäyingal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7 ]]></a:t>
            </a:r>
            <a:r>
              <a:rPr lang="en-US" b="1" sz="3000" spc="0" u="none">
                <a:solidFill>
                  <a:srgbClr val="000000">
                    <a:alpha val="100.00%"/>
                  </a:srgbClr>
                </a:solidFill>
                <a:latin typeface="Calibri"/>
              </a:rPr>
              <a:t><![CDATA[“Bala nhe yurru gulk-gulkthunna ṉapuŋgany'tja ŋunhiyinydja buṉbunydja, märrma'kumana yurru dhaḻakarrnydja maryakalyu ḻatju'yu dhika walŋu miny'tjimirriyu, gungama yukurra yurru ṉapuŋga'na, märr yurru ŋunhinydja bala djinawany'tja walŋu ŋärrany'tja, ŋarrakuwaynydja walŋu ŋunhiyinydja yurru ganaŋ'thun yukurra djingaryun ŋuliŋuru bala wiripuŋuŋurunydja dhuyuŋuru wäŋaŋuru. Ga ŋunhinydja walŋu bala djinawa'lilinydja walŋu nhe yurru nherraṉ ŋunhiyinayi Mel-wuyunaramirrina dhaḻakarr, ŋunhi yurru yukurra djingaryundja ŋapaŋura Dhawuŋ-nherranminyarawuyŋura Bathiŋura. Ga ŋunhinydja walŋu dhuyunydja, dharrpalnydja walŋu wäŋa, warraŋul märr, nhe yurru ŋunhiwalayinydjayi gurrunhan bala'pala ŋathamirri waŋganylili gali'lili, ga wiripulilinydja gali'lili nhe yurru nherraṉ lanhdhirra'na ŋunhiyi baṉdja'-baṉdjamirri. Ga djämanydja nhuma yurru dhurrwaranydja ŋurikiyi buṉbuwu ḻatju' walŋu dhomalany'tja, miny'tjimirri yana dhika walŋu, yurru mel-warumuk ŋunhiyi girriny'tja, ga girriny'tja ŋunhiyi yurru yukurra dhaŋgama ḏämbumirriŋura dharpaŋuranydja, dhaḻ'yundja yukurra ŋunhiyi dhurrwaranydja.” Ga bitjarrana ŋayi Godthu ḻakaraŋala Mawtjitjkalanydja; ŋayi wekaŋala nhanukala ŋunhiyi mali ŋuriki buṉbuwunydja, ŋunhi ŋilimurru yurru ḻakarama dhiyaŋunydja-wala dapanakul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2026-06-24T15:36:11Z</dcterms:created>
  <dcterms:modified xsi:type="dcterms:W3CDTF">2026-06-24T15:36:11Z</dcterms:modified>
  <dc:title>Bible.com.au: Exodus 26:1-37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