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alayi bukuŋura walala nhäŋalana Garraynhana Godnha, Yitjuralpuyŋuwuna Waŋarrnha. Yo, nhanukala Garraywala ḻukuŋuranydja ŋunhi ŋayi yukurrana djingaryurruna ŋunhilimi ḻatju'na dhika buyuwuyu'na, miny'tjinydja ḻatju'na dhikana, ga ḏarrtjalknha dhika walŋu, yurru ralkthun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na walala mel-ŋal'yurrunana, nhäŋalana Godnhanydja, yurru yakana ŋayi walalanha ŋula rakunyguŋalanydja ŋunhi ḏilaknhanydja, yana walala ḻukana marrtjina ŋayaŋay'nha ga ŋarkula'na waŋganyŋurana, bala walala marrtjina roŋi'-ruŋiyinayi balayi wäŋal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biyapul Garray waŋana Mawtjitjkala bitjarra, “ḏuwaṯthurra dhipala bukulili nhe yurru, ga galkurra yukirriya ŋarraku dhiyala. Ŋarra yurru wekama nhokala goŋlili bilkpilk maṉḏanha guṉḏa, makarrmirri dhärukmirri, liŋguwuynha ŋunha ŋarrakuŋu wukirriwuynha yulŋunydja ŋunhiyinydja romdja m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ala Mawtjitjtja ga nhanbala guŋga'yunamirrinydja Djatjuwanydja gaŋgathinana, bala waŋana ŋurikala 70-walanydja ḏilakkala bitjarrana, “Nhumanydja nhiniya ŋi' dhiyala, galkurra ŋinyalaŋgu yukirriya, bäy ŋilinyu yurru roŋiyirri. Ŋunhiyi maṉḏa Yärun ga War yurru nhina yukurra dhiyalinydja nhumalaŋgalanydja, djäkanydja nhumalaŋgu. Ŋuli nhuma yurru ḏukṯukthirri ŋula nhäkunydja, marrtjiyanydja maṉḏakala.” Bala maṉḏa Mawtjitj ga Djatjuwa ḏuwaṯthurrunana marrtjina bukulilina, ŋunhimalana ŋunhi Garraywu buku Djäniya yäku.Mawtjitj ga God gumurr-wunanhaminana maṉḏa bukuŋuranydja24:15-18 (Moses met God on the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e. Mawtjitjtja ḏuwaṯthurrunana marrtjina bala bukulilina, bala ŋayinydja marrtjina waŋupini'yunydja monyguŋalana ŋunhi bu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maŋandja marrtjina wiripuŋuyinana dhikana ḻatju'thinana, liŋgu Garray ŋayipi milkunharamina ŋunhiliminydja maŋanŋura, ŋunhilimi bili bukuŋura Djän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riŋi yolŋu'-yulŋuyu wäŋaŋurunydja nhäŋalana ḻatju'thinyara djingaryunara yukurranhara, Garraywuna ḻatju'na dhikana ŋunhi maŋandja. Nhäŋalanydja walala ŋunhi bitjanarana bitjan ŋuli gurtha marrtji nhäri, ŋäṉarrnydja gurtha ŋatŋatthurruna marrtjina ŋunhala bukuŋuranydja djinmirŋuranydja. ḻurrkun' ga ḻurrkun' munhanydja-ŋupara bukunydja ŋunhi monyguŋala yukurrana maŋandhunydja, ŋayi Mawtjitjtja mukthurruna yana nhinana yukurrana, galkurruna Garray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uriŋiyinydja bala ḏaykun'thu Garray wäthurrunana Mawtjitjku ŋulaŋuruyi maŋanŋurunydja, bala Mawtjitj djar'tjaryurruna, bala gärrinana ŋunhimalayi maŋanlilina, ḏuwaṯthurruna marrtjina bala-a-a, yana liŋgu ga buku djinmir' ŋunha mulkana, guwatjmara Garraynhana. Bala ŋayi Mawtjitj nhinananydja yukurrana ŋunhalana bukuŋurana waŋgany ŋaḻindi ga ḻurrkun' walunydja bäythinya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yu djuy'yurruna Mawtjitjnha balayi, roŋiyinmaraŋala yolŋu'-yulŋuwala, bitjarra ŋayi waŋananydja, “Gatjuy marrtjiya balayi yarrupthurra, ga ŋunhili garr'yurra walalanha Yärunnha ga Natapnha ga Bäyunha, ga wiripu-guḻku'nha ŋurru'-ŋurruŋunha Yitjuralpuyŋunha, 70 ŋaḻapaḻmirrinydja mala, walala yurru marrtji lili ḏuwaṯthun, yurru märr-barrkulili walala yurru djingaryundja marrtji, buku-ŋal'yun yurru ŋarrakunydja, liŋgu nhepi yurru waŋgany Mawtjitj marrtji galkithirrinydja walŋu ŋarrakalanydja.” Bitjarra ŋayi Garrayyu ḻakaraŋalanydja Mawtjitj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Mawtjitjtja yarrupthurrunana, ga ḻakaraŋalanydja yolŋu'-yulŋuwa Garraynha dhäruktja, ga bukmak rom malanha ŋunhi ŋayi wekaŋala yukurrana nhanukala Mawtjitjkala. Bala bukmaknha yana yolŋuyunydja walalay dhäruktja buku-ruŋiyinmaraŋala Mawtjitjkalanydja bitjarrana gam', “Ŋanapurru yurru djämana-wala yana bukmak ŋunhi Garrayyu nhaltjarra ḻakara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wtjitjthu wukirrina marrtjina bukmak Garraywuŋu dhäruktja djorra'lilina.Ga wiripuŋuyuna waluyu, Mawtjitj gaŋgathina munhakumirri dhika, bala botjaŋala guṉḏana ŋal'-ŋalmaraŋala ŋunhili bäyma ŋoyŋura bukuŋura, ga bitjarrayi bili ŋayi djinga'-djingarmaraŋala 12 guṉḏa malanha, bili walala ŋunhi Yitjuralnydja mala 12 bukmaktja bäpurr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uy'yurruna yuḏayuḏanhana ḏarramuwurrunha, ga ŋunhalanydja walala bumara wäyinnha malanha, bala ŋal'maraŋala wäyindja guṉḏalilina, ŋunhimalana ŋunhi ŋayi botjaŋala Mawtjitjthu. Walala batharana ŋunhiyi wäyindja malanha, buku-ŋal'yurrunana yukurrana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Mawtjitjthunydja gulaŋdja ŋunhiyi wäyin guryu'-guryunmaraŋala rupa'lilina, ga wiripunydja gulaŋ ŋayi bikpikthurruna ŋunhimalayi wäyinmirrilili guṉḏ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Mawtjitjthunydja märraŋala djorra'na, ŋunhiyi djorra' ŋunhi nhanukiyinguŋu wukirriwuy dhawu'-nherraṉminyara ŋanyapinyay Garraynha ga yolŋunha walalanha, bala ŋayi marrtjina waŋana ŋuliŋuru djorraŋuruna. Bala yolŋu'-yulŋuyunydja ŋäkula bukmakthuna, ga waŋana walala bukmaknha yana bitjarra, “Ŋanapurrunydja yurru djämana-wala yana bukmaknha ŋunhi Garray yukurra waŋa; yuwalknha ŋanapurru yurru yana malthundja nhanŋuwaynha dhärukku,”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wtjitjthu märraŋala ŋunhi gulaŋ rupa'mirri, bala bikpikthurruna yolŋu'-yulŋuwalana, waŋana marrtjina, “Dhiyaŋunydja gulaŋdhu wuṉḏaŋarrkumana dhärranhamarama yukurra ŋunhiyinydja malanha dhäruktja dhawu'-nherraṉminyaranydja, Garray God ga nhumapi; ŋayi yukurra yurru bitjanna liŋguna dhuwalayi dhäruk-nherraṉminyaranydja djingaryun yurru.”Ŋurru'-ŋurruŋuyu nhäŋalana Garraynha24:9-14 (The leaders of Israel saw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rrwaraŋuru ŋuliŋurunydja walala wäŋgaŋala ḏuwa'-ḏuwaṯthurruna bukulilina, Mawtjitj ga Yärun ga gäthu'mirriŋu maṉḏa Yärungu Natap ga Bäyu, ga wiripu-guḻku' 70 ŋaḻapaḻmirri marrtjinayi malthurrun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2026-06-24T14:31:41Z</dcterms:created>
  <dcterms:modified xsi:type="dcterms:W3CDTF">2026-06-24T14:31:41Z</dcterms:modified>
  <dc:title>Bible.com.au: Exodus 24:1-18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