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3:20-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nhi yurru miriŋu nyäṉ'thun nhumalaŋgu, ŋarranydja yurru barrari-wekama walalanha, goḏuywumana, bala walalanydja yurru gundupumana nhumalamb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lalanydja Gaynanbuynydja miṯtji ga Yitpuynydja miṯtji ga wiripu-guḻku' bäpurru' ŋunha nhinana walala yukurra nhumalaŋgala wäŋaŋuranydja, bala ŋarranydja yurru walalanha ŋupan dhawaṯthunmaram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rranydja yurru nhumalaŋgala walalanha goŋ-war'warmaramana, bala nhumana yurru warr'warryundja walalanha. Yurru yaka ŋarra yurru miriŋunhanydja walalanha gukuma dhawaṯmarama ŋuriŋinydja bili waŋganydhunydja walu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ana ŋarra yurru gukumanydja marrtji miṯtjinha waŋganynha ŋäthili, ga biyapul wiripunha miṯtjinha, bitjanna yurru ŋarra marrtji bala walalanha guku'-wukumanydja dhawaṯmaramanydja, märr yurru nhumana ŋunhiyi wäŋanha dhaŋaŋgu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arra yurru wekama bukmaknha yana miriŋunhanydja goŋlili nhumalaŋgala, ga nhumana yurru walalanha gukuma dhawaṯmaram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akana nhuma yurru dhawu'-nherraṉmiya wiripuŋuwala bäpurru'wala, mulkuruwalanydja miṯtjiwala; yakana nhuma yurru nhina yukurra waŋganyŋura walalaŋgala, ga yakana yurru nhuma märr-ŋal'yurra mulkuruwalaŋunydja waŋarr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lala yurru ŋunhiyi mulkurunydja miṯtji yolŋu yakana nhina nhumalaŋgala wäŋaŋura ŋarakaŋura; nhuma yurru warr'-warryundja walalanha, dhawaṯthunmaraŋana bukmaknha yana; walala ŋuli gonhana yätjkuŋu nhumalanhana, garr'-garryurru yätjlilina romlili. Ŋuli nhuma yurru märr-ŋal'yun walalaŋgalaŋunydja waŋarrwu malanyŋuwu, nhumalanhanydja yurru ḏap-ḏapmaramana ŋuriŋiyina walalaŋgalay yätjthuna romdhu.” Bitjarra ŋayi ŋunhi Garrayyu dhawu'-nherraranydja, raypirri'yurruna nhanŋuway yolŋu'-yulŋunha, märr yurru walalanydja nhina nhanŋuway galŋu yana yolŋu walala, ga yakana märr-ŋal'yun ŋula wiripuŋuwalanydja waŋarr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ypirri'yunarawuy dhäruk ga dhawu'-nherraṉara Godkuŋu23:20—24:8 (Commands and promi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liŋurunydja dhurrwaraŋuru ŋunhi ŋayi wekaŋala rom malanha Mawtjitjkala, Garrayyu waŋana djäkakuŋala, raypirri'yurruna bitjarra, “Liŋguna ŋarra djuy'yurruna djiwarr'wuynha watjarr-mulkanharamirrinhanydja, ŋayi yurru marrtji ŋurru-warryundja nhumalanha, yana liŋgu nhuma yurru gärri ŋunhawala wäŋalili ŋunhi ŋarra nhumalaŋgu ŋäthilimirriyaŋ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äkiri'-witjurra nhanŋu, ga märraŋana ŋanya dhäruktja. Yaka raypirri-waḏatjthiyanydja nhanŋu, liŋgu ŋayinydja yurru yakana gonha'yun nhuna nhäma yätjlili romlili, liŋgu ŋarranydja yäku nhanukalaŋg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li nhuma yurru mäkiri'-witjun marrtji nhanŋu dhärukku gurrum'thun, ga djäma nhaltjan ŋarra yurru waŋa, ŋarranydja yurru nhumalaŋgala bitjanna liŋguna, bumana yurru marrtji miriŋunhana ŋunhi walala yurru miriŋuyirrinydja nhum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e. Dhuwalayi djiwarr'wuy watjarr-mulkanharamirrinydja marrtji yukurra nhumalanha ŋurru-warryun, gämanydja ŋayi yurru yukurra nhumalanha, ga gärrinyamaramana ŋunhamala wäŋalili. Yurru ŋunhilinydja wäŋaŋura nhina yukurra wiripuna ga wiripuna bäpurru', Yamarpuynha ga Yitpuynha ga Gaynanbuynha, ga wiripu ga wiripu bäpurru', bala ŋarranydja yurru marrtji walalanha buwayakkumana warrpam'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yana nhuma yurru bun'kumu-djipthurra ga buku-ŋal'yurranydja walalaŋgalaŋuwala waŋarrwalanydja, ga yaka djäma dhuḏakthurra walalaŋgunydja rom. Yana nhuma yurru ḏaw'-ḏawyurrana walalaŋgu waŋarrnhanydja walalanha ŋunhi walalaŋgiyinguŋunydja djämawuy goŋbuy, ga biyakayi bili ḏaw'-ḏawyurra dharpanydja ga ŋula nhänydja guṉḏa ŋunhi walala ŋuli marrtji nherraṉ walalaŋgiyingala dhuyulili wäŋa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li nhuma yurru buku-ŋal'yun yukurra ŋarrakuwaynydja waŋganygunydja yana, bala ŋarranydja yurru nhumalanha wekamana yana ŋathayu ga ŋarkula'yu, ga bitjandhi bili ŋarra yurru rerrinydja djaw'yun nhumalaŋgala, bäyŋukum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nhumalaŋguŋu yothuny'tja dhawal-wuyaŋirri yukurra yurru ḻatju'mirrina, yakana yalŋgi'mirri, ga yakana nhuma yurru goŋ-yätjthirri yuṯawunydja yothuwu. Ga walŋana nhuma yurru nhina walŋu weyinnha.]]></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2026-06-24T14:31:42Z</dcterms:created>
  <dcterms:modified xsi:type="dcterms:W3CDTF">2026-06-24T14:31:42Z</dcterms:modified>
  <dc:title>Bible.com.au: Exodus 23:20-33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