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5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1: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21:1—23:19) Ga guḻkuŋ'ka Garrayyu Godthu romdja wekaŋala malanha Mawtjitjkalanydja, marŋgikuŋalanydja yukurrana yolŋu'-yulŋunhanydja nhanbalay ŋayi, nhaltjan walala yurru djäka yukurra walalaŋguway walala bala-lili'yunmirri, märr walala yurru nhina galŋa-ŋamathirrina dhiyaŋuyinydja romdh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2026-05-20T12:07:39Z</dcterms:created>
  <dcterms:modified xsi:type="dcterms:W3CDTF">2026-05-20T12:07:39Z</dcterms:modified>
  <dc:title>Bible.com.au: Exodus 21:1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