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mak warray nhuŋu, nhe yurru marŋgikuma yukurra Godkalaŋunydja romgu, waŋa marrtji raypirri'yun nhaltjanarawu nhinanharawu Godkalaŋunydja rom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ndhi nhe yurru djarr'yun wiripuŋunha yolŋu'-yulŋunha, bala nherraṉ walalanha ŋurruŋukumana, märr yurru walalanydja ŋurru'-ŋurruŋu miṯtjiwu ga miṯtjiwu ga miṯtjiwu, bitjan yurru bala. Djarr'yurranydja nhe yurru ŋunhinha yolŋunha ŋunhi ŋayi yukurra borrk-beyaṉiyirri Godku ga dhäruk märranharamirri Godku, ŋunhinha walalanha ŋunhi nhe yukurra märr-yuwalkthirri walalanha, ŋunhi walala yurru yaka yukurra rrupiya gombuma ŋurikiy djäm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ala yurru yolŋu'-yulŋunydja marrtji ŋurikalayi walalaŋgala ŋurru'-ŋurruŋuwala guŋga'yunarawunydja, märr walala yurru ŋuriŋiyi walalay djarr'yun marrtji yumurrkuny'tja malanha, ga ŋunhi yurru ŋula ḏälthirrinydja, wirrkinydja walŋu ḏälthirri yurru, ŋunhiyinydja walala yurru gäma nhokala, ga nhe yurru walalanha guŋga'yun nhep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ndhi walalanydja yurru ŋuriŋi ŋurru'-ŋurruŋuyunydja yukurra gurrukamayi ŋonuŋnha nhokala muka dhambay, märr yurru nhenydja yaka muka ganydjarr-winya'yun ŋuriŋiyi, märr yurru yolŋu walala yaka muka djawaryunmirrinydja galkunaray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Mawtjitjtja mäkiri'-witjurrunana ŋurikiyi dhärukku, bala ŋayi bitjarrana waŋana, “Manymaknha dhuwaliyinydjayi guyaŋinyara nhok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ala ŋayi djarryurrunanydja ŋunhiyinha yolŋu'-yulŋunha ŋuliŋuruyina miṯtjiŋuru Yitjuralpuyŋuwalana, bala ŋayi nherra'-nhirraranydja marrtjina walalanha miṯtjilili ga miṯtjilili ga miṯtjilili bitjarrana, märr yurru walala ŋuriŋi walalay ŋurru'-ŋurruŋuyu marrtji djarr'yun yumurrku' malanha rom, ga mari ŋuriki yolŋu'-yulŋuwu. Ga ŋuli yurru ŋula ḏälthirrinydja rom, ŋayinydja yurru ŋayipi Mawtjitjthu djäma ŋunhiyi romnha djarr'y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ŋuruyinydja dhurrwaraŋuru, bala ŋayi ŋunhi ŋapipi'mirriŋuyunydja gonha'yurrunana ŋanya, bala marrtjina wäŋalil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nherrara wiripu-guḻku'nha nhanŋuway guŋga'yunaramirrinha18:1-27 (Moses appointed others to help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Ga dhurrwaraŋuru ŋuliŋurunydja Mawtjitjkalaŋuwu miyalkku bäpa'mirriŋu Djethara yäku marrtjina bala, withiyara Mawtjitjnha ŋunhimala ŋayilpilili wäŋalili, bala ŋayi Mawtjitjthunydja yukurrana ḻakaraŋalana nhanbala ŋuripayi, ŋunhi nhaltjarra ŋayi Garrayyu djuḻkmaraŋala buŋgawanha Yetjippuyŋunha, ga dhawaṯmaraŋala ŋayi Yitjuralnha bäpurru'nha ŋuliŋuruyi buŋgawawala ŋurikalayi goŋŋuru. ŋayinydja ŋunhiyinydjayi ŋapipi'mirriŋuyunydja nhanukala ŋäkula ŋoy-djulŋithinana dhikana walŋu, wokthurrunana manapara ŋayi Garraynha ŋurikiyinydjayi ŋunhi ŋayi mirithirri ŋamakurru' walŋu rom djäma. Bala ŋayi ŋapipi'mirriŋu ŋunhiyi waŋana bitjarrana, “Yuwalk muka dhuwala Garraynydja waŋarr walŋu garrwar, be-wala wiripu-guḻku'walanydja waŋarrwala walalaŋgala. Walala ŋunhiyi Yetjippuyŋunydja yolŋu walala ŋurr'yurruna warray walalaŋgalay walala, guyaŋinya walala ŋuli walalanhawuy walala be garrwarkunhaminya, Yurru Garrayyunydja nhumalanha walŋakuŋala warray walalaŋgalaŋuŋuru goŋŋurunydja.” Bala ŋayi Djetharayunydja bathara wäyinnha mundhurr-wekaŋala mundhurrnha, buku-ŋal'yurruna manapara Godkuna, bala ŋayi ḻukana ŋathanydja buku-ŋal'yurrunana, rrambaŋina walala ŋunhiyina walala ŋurru'-ŋurruŋu Yitjuralpuyŋ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yinydja dhurrwaraŋuru ŋayi Mawtjitj marrtjina, bala ŋayi nhinanana guŋga'yunarawuna yolŋu'-yulŋuwuna, djarr'yunarawu marrtjinyarawu nhäku malanyŋuwu, liŋgu guḻku' mirithirri ŋuli yolŋu walala marrtjinya yukurranha nhanukala Mawtjitjkala guŋga'yunarawunydja, beŋuru liŋgu goḏarrŋuru ga yana liŋgu-u-u ga munhakuyi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Mawtjitjkalanydja ŋapipi'mirriŋuyu nhäŋalana ŋanya, ŋunhi ŋayi yukurrana djäma mirithirri yindi, wirrki walŋu ŋayi yukurrana djäma. Bala ŋayi waŋana ŋanya Mawtjitjnha bitjarrana, “Nhäku warray nhe yukurra nhinanydja nhepinydja waŋganydja dhuwala, guŋga'yun yukurra yolŋu'-yulŋunhanydja bitjan liŋgu walu-ŋup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Ga ŋayinydja waŋana Mawtjitjtja bitjarrana, “Bitjan muka liŋgu walala ŋuli yukurra marrtjinydja dhuwala ŋarrakala. ŋunhi walala ŋuli ŋarrtjunmirrinydja, marinydja walala ŋuli djäma, ga ŋunhi walala ŋuli djälthirri Godkalaŋunydja romgu, walalanydja ŋuli marrtji ŋarrakalana, märr yurru ŋarra ŋäŋ'thun Godnha, ga ḻakarama walalaŋgu marŋgikuma walalanha marrtji yuwalkku walŋu dhukarr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nydja waŋana ŋunhi ŋapipi'mirriŋunydja nhanŋu bitjarra, “Yakana dhuwaliyinydja ŋamakurru'; dhuwaliyinydja djäma nhuŋu ŋonuŋnha mirithirrina, nhe Yurru djawaryunna ŋuriŋiyi djämayunydja märr-yawary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yolŋu'-yulŋunydja yurru djawaryundhi galkunarayunydja. Yakana nhe yurru djäma gänanydja dhuwal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äka ŋi', mäkiri'-witjurra, ŋarra nhuŋu yurru wekama dhäruktja, ga ŋayi yurru Godtja nhokal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2026-05-27T00:52:38Z</dcterms:created>
  <dcterms:modified xsi:type="dcterms:W3CDTF">2026-05-27T00:52:38Z</dcterms:modified>
  <dc:title>Bible.com.au: Exodus 18:1-27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