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Ga ŋayinydja bäy buŋgawanydja waŋana bitjarra, “Djamarrkuḻiny'tja yurru ga dhäykawurrunydja yaka marrtji. Ŋuli nhumanydja djäl marrtjinyarawu, nhumapi yurru ḏarramuwurru marrtji, ga buku-ŋal'yun Godkunydja, yurru yaka bukmakthirrinydja yurru marrtji.” Bala ŋayi buŋgawayunydja yänguŋalana Mawtjitjnhanydja ga Yärunnhanydja, yakana ŋayi biyapulnydja waŋana maṉḏ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arraynydja waŋana Mawtjitjkala bitjarra, “Goŋ-garrwarthiya bala garrwarlili, märr yurru ŋuriŋi ḏetjthunydja malaŋuyu warrpam'thuna ŋäkirrmarama monyguma dhuwala wäŋ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Bala Mawtjitjtja waṉa-garrwarthina goŋ-wapitja'mirri, bala Garrayyunydja djuy'yurruna dhaŋaŋnha dhika ḏetj, bala walala marrtjina bunananydja, marra-muk bitjarra, ŋunhala wäŋaŋura Yetjiptja, bala ŋayi ŋuriŋiyi ḏetjthunydja warrpam'nha wäŋa ŋunhi munathany'tja gungaŋala, bala walala marrtjina ḻukanana mulmu, man'tjarr, borum dhika nhä djarwatku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yänayi ŋayi buŋgawanydja wäthurruna maṉḏaku Mawtjitjku ga Yärungu, “Waḏutja go,” bitjarra. Bala maṉḏa marrtjinana-wala, ga ŋunhala ŋayi waŋana maṉḏakala bitjarra, “Ŋayaŋu-yätjkuŋala ŋarra Garraynha yulŋunydja bay, nhumalaŋgu Waŋarrnha, ga nhumalanh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äy-ḻakaraŋa ŋarraku yätjpuynydja ŋi', ga waŋiyana Garraynha dhiyaku buwayakkunharawuna, rakunydhinyaramirriwu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yuwalkthi Mawtjitjthunydja gonha'yurrunana buŋgawanhanydja, bala marrtjinana, ga bukumirriyaŋala Garray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dhunupa Garrayyunydja djuy'yurruna wata dhika ŋutu'na ŋanyana; bala ŋuriŋiyi bo'yurrunana watayunydja, djaw'yurrunana ŋunhi ḏetjnhanydja walalanha, bala guḻwuḻmaraŋala dhikana gapulilina. Yakana ŋula waŋganynha ḏetjnha meṉguŋal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Garrayyunydja buŋgawawunydja biyapul ŋayaŋu-ḏälkuŋala, liŋgu nhanŋunydja rom ḏälthinana; yakana ŋula ŋayi yurru djuy'yun Yitjuralpuyŋunhanydja miṯtjinha.Wäŋa buku-munha'yina warrpam'nha10:21-29 (Darkness covered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Garrayyu waŋana Mawtjitjnha bitjarra, “Waṉa-garrwarthiya djiwarr'lili, bala yurru wäŋanydja dhuwala buku-ḻiw'marama munhayuna monygu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yuwalkthi Mawtjitjtja waṉa-garrwarthina djiwarr'lili, bala marrtjina munhanydja yupthurruna, bena dhika warumukthinana, ḻiw'maraŋalana ŋunha Yetjiptja, warrpam'nha warumukth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Ḏetjthuna malayu marrtjina dhaŋaŋdhuna ḻukana10:1-20 (Grasshop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ŋu'-yulŋunydja yakana ŋula nhänharamina, ga yakana walala dhawaṯthurruna ŋula warraŋullilinydja, liŋgu warumuknha yukurrana djingaryurruna ḻurrkun' walunydja ŋupara. Yurru Yitjuralpuyŋunydja bäpurru yukurrana nhinana baḏayalaŋura warr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uŋgawanydja wäthurrunana Mawtjitjkunydja, ga waŋana bitjarrana, “Gatju nhuma yurru marrtjiyana yulŋunydja, ga buku-ŋal'yurrana ŋunhilina ŋanhdharkŋurana wäŋaŋura. Djaw'yurra galki nhumalaŋguway yumurrku'nhanydja, yurru wäyindja nhuma yurru yaka märraŋa, dhiyala bäyma walalanydja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Mawtjitjtja waŋana bitjarra, “Yä-ä-äw, dhuwala ŋanapurru yurru mundhurr muka wekama, bathan gurthalili barŋlili wäyinn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w'-djawyun ŋanapurru yurru warrpam ŋanapurruŋguway wäyindja malanha, yakana ŋanapurru yurru waŋganynha ŋula gonha'yun dhipala. Bukmak yana ŋanapurru yurru djaw'-djawyun, märr yurru ŋanapurru buku-ŋal'yun ŋamathama walŋu yana Godkunydja. Ŋayipi Yurru yana ŋanapurruŋgunydja ḻakarama nhä ŋanapurru yurru wekama nhanŋu mundhurr, ŋunhi ŋanapurru yurru bunanydja ŋunhalayi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buŋgawanydja mukthurruna yana rom-ḏälthina, bili Garrayyu ŋanya liŋguna gonha'yurrunana; yakana ŋayi djuy'yurruna walalanha dhawaṯmaraŋ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buŋgawayunydja waŋana Mawtjitjnha bitjarra, “Gatjuy, marrtjiyana. Yarrkthurrana ŋarrakalanydja. Yakana ŋarra yurru bulunydja nhuna buku nhäma. Ŋuli nhe biyapulnydja yurru roŋiyirri, ŋarranydja yurru nhuna bumana rakunygum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Mawtjitjtja waŋana buku-wakmaraŋalana, “Ŋe, manymak muka. Yakana nhe yurru ŋarranha buku-nhäma biyapu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yapul Garrayyu djuy'yurruna maṉḏanha Mawtjitjnha ga Yärunnha bitjarra, “Gatju biyapul marrtjiya bala buŋgawawala, liŋgu ŋarra ŋanya ŋunhiyi ŋayaŋu ḏälkuŋala, märr yurru ŋarra biyapulnha walŋu dharrpal rom djäma dhiyala wäŋaŋura, märr yurru bukmakthuna yolŋuyu walalay nhä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yurru yukurra ḻakarama walalaŋgalaŋuwu yumurrku'wuna ga gutharra'mirriŋuwuna walalaŋgu, ḻakaramana walala yurru yukurra ŋunhiyi ŋarrakuŋu djämanydja, ŋunhi ŋarra nhaltjarra djäma Yetjippuyŋunha yolŋunha walalanha, märr yurru nhumanydja marŋgiyirri ŋarraku, ŋunhi ŋarranydja yuwalk yana Garray.” Ga bitjarrayi ŋayi Garrayyu ḻakar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thi maṉḏa marrtjina, bala waŋananydja nhanukala bitjarrana, “Garraynydja yukurra waŋa bitjan, ‘Nhätha yurru nhe dharraḏakunhamirrinydja nhunapinyay nhe, bala nyilŋ'maranharamirrinydja ŋarrakala. Djuy'yurrana ŋarraku miṯtjinhanydja, walala yurru marrtjina, ga buku-ŋal'yunn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Ŋuli nhe yurru yakanydja djuy'yun ŋarraku miṯtjinha, ŋarranydja boŋgama guḻku'na miṯtji ḏetjnha djuy'yurru, walala boŋgaŋu wäŋanydja dhuwala nhipala warrpam'nha monyguŋu, ga ḻukina marrtji warrpam'nha nhä marrtji dhika ŋuthan dhiyalami wäŋaŋura, mulmu ŋatha dhika nhä; warrpam'nha ḻuki marrtji djarwatkuŋuna, ga balany'tja boŋguŋu nhumalambala warrpam'nha gungaŋu ḏetjthun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riki buŋgawawunydja djämamirri walala waŋana buŋgawanha bitjarra, “Dhiyaŋunydja gay' ḏarramuyu yukurra marina djäma ŋilimurruŋgu bitjanna liŋgu. Nhätha ŋayi yurru dhuwala ḏaḏawyundja? Nhämirri nhe ŋuli djuy'yurru Yitjuralpuyŋunhanydja yolŋu'-yulŋunha, marrtjinyamaraŋana walalanha djuy'yurrana, märr yurru walala yukurra buku-ŋal'yunna walalaŋgalaŋuwu Godkuna, märr yurru walalaŋgala waŋarryunydja ŋuriŋi yaka muka baḏuwaḏuyun dhuwala wä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uŋgawayunydja djuy'yurrunana Mawtjitjkuna ga Yärunguna, ga waŋana bitjarrana, “Nhuma yurru marrtjina, ga buku-ŋal'yunna nhumalaŋgalaŋuwu Garraywuna Godkuna. Yurru yaka bukmaktja yurru marrtji; nhumapi ga ḻurrkun' mär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Mawtjitjtja buku-wakmaraŋala waŋana bitjarra, “Bukmak yana ŋanapurru yurru ḻaw'yun marrtji, ŋanapurruŋgu yumurrku' ga worru'-wurruŋu, bukmaknha yana, ga bitjandhi liŋgu ŋanapurru yurru märrama djaw'-djawyundhi wäyinnhanydja walalanha ŋanapurruŋguway buliki ga bembi ga nanikut. Bukmak ŋanapurru yurru marrtji ḻaw'yun, liŋgu ŋanapurru yurru yukurra buŋgulnha djäma, märr-ŋal'yunna ŋanapurruŋgalayŋuwu waŋarrwuna Godkun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Exodus 10:1-29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