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uwalanydja gay' dhäruk dhawar'yunaramirrina. Biyaka dhärriyana yana wuṉḏaŋarrthiya Garraywalanydja; ŋayina yurru nhuna marrtji ganydjarr-wekamanydja bala nhanukalay ŋayi ganydjarryunydja, liŋgu ŋayinydja ŋunhi biyapul warray wal'ŋu ganydjarr-ḏum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juy märraŋana, bala dhaṯthunmiyana biyaka bukmakthu ŋuriŋi malaŋuyu ŋunhi ŋuli Godthu wekama, märr yurru nhe dhärra yukurra wuṉḏaŋarryirrina, märr yurru nhuna ŋuriŋi miriŋuyunydja Satandhunydja yaka muka galkinyamaramanydja yätjlili. Liŋgu ŋunhiyi yätjtja birrimbirr mokuynydja mayali'-wilkthunaramirrina yana, ga dhärra ŋayi ŋuli yukurra ŋayan'mirri nhuŋu bunharawu. Yurru ŋalinydja yurru ŋanyana djuḻkmaramanydja dhuḏi'yunmaramanydja ŋuriŋi Godkalanydja ganydjarr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ali yukurra dhuwala yaka bunharamirri yolŋunhanydja wal'ŋu walalanha, rumbalmirrinhanydja ga gulaŋmirrinhanydja; yuwalktja ŋilimurru yukurra bunharamirri Satan warray, ga nhanŋu ŋurikiyi miṯtjinha, ŋunhiyi wakinŋumirrinha birrimbirrnha walalanha ŋunhi walala be ganydjarr-ḏilkurru wal'ŋu. Walalanydja ŋunhiyi mokuynydja walala wirrkina dhika yätjnha yana, ga nhinanydja walala yukurra dhika gärakŋura ŋurruŋumirri wal'ŋu yana, liŋgu ŋayathamanydja walala yukurra dhuwala munatha' wäŋa walalaŋgalay goŋdhu, liŋgu wäŋanydja dhuwala yukurra dhiyaŋunydja-wala ŋorra warumuknha wal'ŋu, buku-ḻiw'marama yana. Yo, ŋunhiyinydja yätjmirrinydja bitjan bili ŋuli ŋayan'-dharra yukurra ŋilimurruŋgu Garraywalaŋumirriwu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ikiyinayi nhe yurru girri'-ŋamathiyanydja, goŋ-djarryurra märraŋanydja bukmak nhä malanha Godkuŋu ŋunhi wekanhara, märr yurru nhe dhärra wuṉḏaŋarryirri, girri'-ŋamathirrina yana, ŋunhi ŋayi yurru ŋula nhä yätj marrtjinydja bunharawu baḏuwaḏuyunarawunydja nhuŋu. Gatjuy girri'-ŋamathiyana biyakayina, bala dhärriya yana yukirriya wuṉḏaŋarrthiya, märr yurru nhenydja ŋanya waṉḏinyamarama warray, winya'yunmaraman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ärriya yana girri'-ŋamathiya yukirriya mukthurra. Biyaka dhaṯthunmiya yana ŋuriŋi gunganharamirriyu girri'yunydja, Godkala ŋuriŋiyi nhäyu malaŋuyu ŋamakurru'yu. Gatjuy, ḏapmaranhamiya nhunapinyay nhe gandarrkurru ŋuriŋiyi yuwalkŋuyu dhärukthu, ga gunganhamiya nhunapinyay nhe gumurrnydja ŋuriŋi Godkala dhunupa'ŋuyu romd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yaka liŋgu mulkiya yana baṯ biyaka dhäwuny'tja ŋunhi Djesunha; ŋunhiyinydja bitjan nhe yukurra dhärra ḻukuwuyyu ḏälmirriyuna, girri'-ŋamathirri marrtjinyarawuna ŋurukuna ŋunhi dhirrkthirrkkuna gatjaḻwu, ḻakaranharawu dhäwu'wuna ŋunhi ŋayaŋu-yal'maranharamirriwuna wiripu-guḻku'wala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yakayi liŋgu märr-yuwalkthiyanydja yukirriya Christkala yuwalkkuŋa wal'ŋu dhika yana, liŋgu märr-yuwalkthinyaranydja ŋunhinydja balanyarana bitjan gunganharamirri girri' nhuŋu. Bitjan liŋgu ŋayi yukurra yätjthunydja birrimbirryu ŋurrka'-ŋurrkama yätjtja nhä malanha nhokala, wirrki yana ŋayi djäl nhuŋu baḏuwaḏuyunarawunydja, yurru ŋuriŋiyi märr-yuwalkthinyarayunydja nhe yurru ŋultjikumana ŋunhinydja ŋurru-gurthamirrinhanydja bonarra'nha bukmakkumana yana ŋunhi ŋayi ŋuli Satandhu ḏupthun nho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yakayi liŋgu guyaŋiya yukirriya ŋanya Godnha, nhaltjan ŋayi ŋuli walŋakuma nhuna gunganharamirriyama yätjŋuru ŋuliŋuru, liŋgu balanyarayinydja ŋunhi guyaŋinyara bitjan muḻkurrwuynha gunganharamirriyanhara, gungama ŋuli yukurra muḻkurrnha nhuŋu guyaŋinyarawuy, märr yurru nhe yaka beyaṉiyirri ŋula nhäku. Yo, marŋgithiyanydja biyaka Godkalaŋuwu dhärukkunydja, rulwaŋdhurra nhokalay nhe muḻkurrlili ga ŋayaŋulili, liŋgu Godkunydja dhäruk dhuwala balanyara bitjan raywal ŋunhi mandjawak, dharpuma ŋuli yukurra yolŋunha ŋayaŋu ŋunha, liŋgu ŋuriŋi Garrkuḻukthunydja Birrimbirryu marrtji yurru bumana ŋunhi yätjnhanydja wal'ŋu ŋuriŋiyina Godkalana dhärukt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tjuy dhaṯthunmiya gunganhamiyana nhunapinyay nhe bukmakthu yana ŋuriŋi nhäyu malaŋuyu ŋunhi ŋayi Godthu wekaŋala, märraŋana biyakayina ga marŋgithiyana dhärukku ŋunhi Godkalaŋuwu bukumirriyanharayu yana, märr yurru ŋayi yaka muka Satandhunydja yätjthunydja nhuna buma baḏuwaḏuyun. Biyaka liŋgu bukumirriyaŋa yukirriya Godnha, ŋäŋ'thurra ŋanya guŋga'yunarawunydja nhuŋu, yurru bukumirriyaŋanydja yukirriya ŋuriŋi wal'ŋu yana Garrkuḻukkala Birrimbirryu. Nhiniya bira'yurra yukirriya, ga yaka djawaryurra gandarrŋuranydja bala ḏaḏawyurrana. Mukthurra yana dhärriya-wala Godkala romŋura, ga biyaka liŋgu bukumirriyaŋa yukirriya bukmakku yana Godkalaŋumirriwunydja miṯtji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ukumirriyaŋayi yana ŋarrakunydja, ŋäŋ'thurra ŋanya Garraynha, märr ŋayi yurru wekama ŋarraku dhäruk waŋanharawu, märr yurru ŋarra marrtji ḻakaramanydja warraŋulkuma yana bala Godku dhäruktja barrarimiriwnha ŋula nhämiriwnha. Yakana yurru biyapulnydja Godku ŋunhi dhäruk ŋorra yukurra djuḻuḻ'maranhara, liŋgu Godtja ḏukṯuk bukmakku yolŋu'-yulŋuwu marugithinyara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amarrkuḻi'wu ga ŋäṉḏi'mirriŋuwu ga bäpa'mirriŋ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lala galkaranydja ŋarranha dhipala ḻoḻulilinydja, liŋgu ŋarra ŋuli dhäwu' ḻakaranha birrŋ'maranha ŋanya Djesunha yäku, ga ŋopurrnydja maṉḏanha dhuwala ŋarraku ḏapmaranhara djiŋdjiŋ'mirri. Yurru bukumirriyaŋana walala ŋarraku yulŋunydja, märr yurru ŋarra mukthun yana ḻakaramanydja dhuwalayi dhäwuny'tja, liŋgu ŋayi Godthu ŋarranha djuy'yurrunanydja dhiyakuyi dhäwu'wu ḻakaranharawu warraŋulkunharawuna.Dhuwalanydja dhawar'yunarana dhäruk liŋguwu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juy'yundja ŋarra yurru Ditjikanha nhumalaŋgala, ŋilimurruŋgu marrkapmirrinha wäwa'mirriŋunha, märr yurru ŋayina nhumalaŋgala ḻakaramanydja ŋarranha, nhaltjan ŋarra yukurra nhina dhuwala dhiyala, ga nhä ŋarra yukurra djäma; ŋayina yurru nhumalaŋgu ḻakarama bukmakkumanydja ŋarranha, liŋgu yuwalkkuma yana ŋayi ŋuli djämanydja Garray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iyakuyina ŋunhi ŋarra ŋanya yurru djuy'yundja nhumalaŋgala, märr yurru nhuma marŋgiyirri ŋanapurruŋgu, nhaltjan yukurra Godthu guŋga'yun ŋanapurrunha, märr yurru ŋayaŋunydja nhumalaŋgu dhiyaŋu dhäwu'yunydja marrparaŋ'kuma dhik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 bukumirriyamanydja yukurra nhumalaŋgu Garraywalaŋumirriwunydja yolŋu'-yulŋuwu, ŋäŋ'thundja yukurra Godnha Bäpanha ga Garraynha Djesu-Christnha, märr yurru ŋayi nhumalanha dhambay-manapan waŋganygumana, märr yurru nhuma nhina yukurra ŋayaŋu-yal'yunna marimiriwnha nhämiriwnha, märr-ŋamathinyaramirrina bitjanna bala-lili'yunmirri, ga märr-nherraṉmirri yukurra yurru nhanukiyingala Christkala yana waŋganyg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kmak ŋunhinydja ŋunhi nhuma yuwalkkuma wal'ŋu märr-ŋamathirri yukurra ŋilimurruŋgalaŋuwu Garraywu Djesu-Christku, nhinanydja nhuma yurru yukurra Godkalana yana nhanukalaynha märr-ŋamathinyaraŋura, liŋgu dhuwalayinydjayi märr-ŋamathinyara yurru dhärra yukurra gupaḏal-warray-wala yana, dhawaryunamiriw warray. Ga liŋguna dh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nydja djamarrkuḻiny'tja, dhärukku malthurra yana ŋäṉḏi'mirriŋuwu ga bäpa'mirriŋuwu nhumalaŋgalaŋuwu, liŋgu nhumanydja ŋunhi nhanŋuway yana Garraywu; yuwalk nhuŋu dhunupa, nhe yurru ŋunhi dhäruktja-märrama maṉḏanha, liŋgu ŋunhi ŋayi Godthu gurrunhara romdja, ŋayi waŋana bitjarra, “Märr-nherraṉmiya nhokalaŋuwala ŋäṉḏi'mirriŋuwala ga bäpa'mirriŋuwala.” Ga bitjarrayi liŋgu ŋayi nherrara dhawuny'tja bitjar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nhuma yurru dhäruktja-märrama maṉḏanha, nhenydja yurru nhina ŋamathamana, weyinŋumirrina wal'ŋu yana dhiyala wäŋaŋu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nydja ŋäṉḏi'mirriŋunydja walala ga bäpa'mirriŋunydja walala, ŋuthanmaraŋa marrtjiya nhumalaŋguway djamarrkuḻi'nhanydja ŋamathaŋa yana. Dhunupa warray walalaŋgu ŋunhi raypirri'yunarawunydja waŋanharawu yätjŋurunydja, yurru yaka nhe yurru buŋgawayirrinydja wal'ŋu walalaŋgu, ga yaka ŋarrtjurra walalanha ŋurrumiriwŋuranydja, märr walalanydja yurru ŋunhi yumurrkuny'tja yakana yarryun nhokala, bala yana rommiriwyirrinydja. Yana nhiniya ŋamathaŋa wal'ŋu nhepina, ga marŋgikuŋa walalanha yuwalkku ga dhunupawu dhukarrwu, märr yurru walala ŋuthan marrtji bala Christkalana ŋunhiliyina romŋura.Ḻakarama yukurra djämamirriwu ga buŋgaw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umanydja walala, ŋunhi nhuma djämamirri yolŋu ŋula yolku yolŋuwu, dhäruk-märraŋa yana nhuŋuway buŋgawanhanydja. Märr-nherraṉmiya nhanukala ga djäma yukirriya nhanŋu yuwalkkuŋa yana nhokalay ŋayaŋuyu, rom-wiyaṉiyinyarayu yana manapanarayu, liŋgu ŋunhiyinydja bitjan Garraynha nhe yukurra dhäruk-märrama bitjandh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aka yana djäma yolŋuwunydja wokthunarawu; biyaka djäma yana mukthurra marrtjiya bala yuwalkkuŋa wal'ŋu, märr yurru ŋayi Godtja wokthun muka nhuŋu. Liŋgu ŋurikiyi warray ŋayi ḏukṯuktja, nhe yurru djäma nhokalayŋuwu ŋunhi munatha'wuywunydja buŋgawawu galŋa-djulŋithirri yana goŋmirriyirri, liŋgu yuwalktja nhe yukurra djäma ŋunhi Christku warray nhanŋuway, yaka ŋula yolku yo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yaŋiya dhuwala biyaka gam': Ŋunhi nhe yurru djäma ŋula nhä ŋamathamanydja, ŋayinydja yurru nhuna Garrayyunydja wekama buku-ruŋinyamaranharawuy ŋamakurru' yana, ŋupanayŋu yana bitjan nhuŋu ŋunhi djäma, bäyyi nhe djämamirri yolŋu ŋula yolku, ga bäyyi nhe yaka ŋula yolku djäm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nhuma buŋgawanydja walala, gunganhamaraŋa nhuŋuway djämamirrinhanydja, gäŋa marrtjiya biyaka bulnha ḻatju'kuŋa wal'ŋu, ga yaka ŋanya barrari-wukuŋanydja dhärukthu dhimirr'mirriyunydja. Guyaŋiya ŋunhi walalanydja nhanŋuway yana Garraywu yolŋu walala, ŋurikiyi ŋunhi ŋayi nhina yukurra ŋunha djiwarr'ŋura warray. Ga bitjandhi ŋayi nhuŋunydja buŋgawayi yana. Yurru ŋunhalana ŋayi yurru marrtji nhäma'-nhamanydja nhumalanha rrambaŋikumana; yaka ŋayi yurru ḻakarama wiripunhanydja be buŋgawa ŋayi yolŋu, ga wiripunhanydja ŋunha gali'wuy wakinŋu bitjan.Dhärriya girri'-ŋamathiya mariwunydja yukirriya]]></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2026-06-24T15:35:23Z</dcterms:created>
  <dcterms:modified xsi:type="dcterms:W3CDTF">2026-06-24T15:35:23Z</dcterms:modified>
  <dc:title>Bible.com.au: YIPATJATJLILI DHÄRUK 6:1-24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