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nydja ŋunhi marrtjina be-wala yana wal'ŋu djiwarr'lili ŋunha,yurru ŋayi galkinydja djaw'yurruna guḻku'nha yolŋu'-yulŋunha,ŋunhinha walalanha ŋunhi ŋäthili ŋayi yätjthu birrimbirryu walalanha ŋayathaŋala yukurrana.Ga dhäŋuru ŋuliŋurunydja ŋunhi ŋayi gulŋiyinana ŋunha djiwarr'lili,bala ŋayi rarryurrunana wekaŋala nhä malanha ŋamakurruny'tja nhanukalaŋuwala yolŋuwala walalaŋgala dhipalana munatha'lil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alk yana ŋayi Djesu marrtjinanydja ŋunhana-wala wal'ŋu djiwarr'lilina, yurru ŋäthilinydja ŋunhinydja ŋayi marrtjina dhika-wala ŋoylili wal'ŋu munatha'lili, bala bakmaraŋala ganydjarrnha nhanŋu Mokuy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 ŋäthilinydja marrtjina yarrupthurruna dhika-wala ŋoylilinydja wal'ŋu, ga yurruna ŋayi marrtjina be-wala djiwarr'lilinydja ŋunhiyi liŋgu yana yolŋu, ga nhinanydja ŋayi yukurra ŋunha bena-wala yana wal'ŋu ŋurikalanydja ganydjarrmirriwalanydja walalaŋgala ŋunhi walala yukurra nhina ŋunha garrwar, märr yurru nhanŋuway ŋunhi walŋa gärri yukurra yurru birrka'mirri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äŋuru ŋuliŋurunydja ŋunhi ŋayi marrtjina bala djiwarr'lili wal'ŋu, bala ŋayi wekaŋala ganydjarr nhanukalayŋuwu yolŋu'-yulŋuwuna, märr yurru ŋilimirrunydja mukthunna yana djämana-wala ŋuriŋiyi, nhanŋuwaynha djäma. Wiripunhanydja ŋayi goŋ-nherrara yolŋunha bo'puyŋunha nhanŋuway, ga wiripuŋunhanydja ŋayi nherrara, märr walala yurru ḻakarama dhäwu' warraŋulkuma wal'ŋu yana, ga wiripuŋunhanydja ŋayi nherrara, walala yurru ḻakarama Djesunha bukmakkala wal'ŋu yana, märr yurru walala bilyun, bala walŋathirrina. Ga wiripunydja ŋayi nherrara djäkamirrinha walalanha, märr yurru walala djäka yukurra nhanukalaŋuwu yolŋu'-yulŋuwu, ga wiripunydja ŋayi nherrara yolŋu'-yulŋunha marŋgikunharamirrinha walalanha, märr yurru nhanŋu ŋunhi yolŋu walala yuwalkkuma wal'ŋu marŋgiyirri God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rrayi ŋayi wekaŋala waŋga'-waŋganygunydja nhanŋuway ganydjarr ŋunhi, märr yurru bukmakthu Godkalaŋumirriyunydja yolŋuyu djämanydja yukurra ŋamathama wal'ŋu yana ŋunhiyi liŋgu djäma ŋunhi ŋayi wekaŋala walalaŋgala, märr yurru Godkunydja miṯtji, rumbal ŋunhi Christkunydja birrka'mirriŋura yana wäŋaŋuranydja mukthun-yana-wala gurarrthirri marrtji dhapirrk yana, Godkala yana rom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ŋilimurru yurru Christkunydja ŋunhi rumbal yalŋgi'yirri bitjan yothu' ŋunhi, liŋgu yuwalkkuma ŋilimurru yurru guŋga'yunmirrinydja yukurra bala-lili'yunmirri, yana liŋgu-u-u ga bukmak yurru ŋilimurru märr-yuwalkthirrina wal'ŋu waŋganygalana, Djesu-Christkalana nhanukalaynha, ga yuwalkkuma wal'ŋu marŋgiyirri yurru nhanŋu Godkalaŋuwu Gäthu'mirriŋuwunydja. Bala yurru ŋunhiyi bukmak Godkunydja miṯtji yolŋu walala dhärra yukurra waŋganynha yana wal'ŋu, dhapirrknha yana ŋula nhämiriwnha, liŋgu bukmak ŋunhi Christkunydja walŋa marrtji yurru maḻŋ'thu-maḻŋ'thunna warraŋulthirrina ŋuliwitjandhi rumbalkurr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na yurru ŋilimurru biyapulnydja nhina yukurra dhuŋa Godkalaŋuwu romgu, bitjandja bitjan ŋuli yothu' nhina yukurra, ga ŋunhi ŋayi ŋuli ŋula yolthu ḻakarama ŋula nhä birrka'mirri dhäwu', yana mayali'-wilkthun bitjan, yakana ŋilimurru yurru mäkiri'-witjun ŋurikiyi dhäwu'wunydja, bala märr-yuwalkthirrinydja. Yakana yurru ŋali wakwakthun bala-lili' bitjandja, bitjan ŋuli ruwaŋga' ŋula nhä wakwakmarama bala-lili', gäma yukurra ŋuriŋi gapuyu ḏowuyu, ga ŋula nhä bo'yunara watawuŋu. Ga ŋunhi ŋayi yurru ŋula yolthu ḻakarama dhäwu' wiripuyamanydja, muḻkurryu djambatjthunydja be guyaŋinyarayu, ŋalinydja yurru yana dharaŋanna ŋunhimalayi, ŋunhi ŋunhiyinydja djarrpi'na, yakana yuwalk, bala gonha'yunna y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tjan liŋgu ŋilimurru yurru ḻakarama yukurra yuwalk wal'ŋu dhäwuny'tja ŋitjalaŋguway bala-lili'yunmirri yulŋunydja, guŋga'yunmirri yukurra, yana märr-ŋamathinyaramirri bala-lili'yunmirri, märr yurru bukmak yolŋu walala Godkalaŋumirrinydja ŋuthan marrtji bala, marŋgithirrinydja yukurra yurru Christku. Liŋgu ŋayinydja ŋunhi balanyara bitjan muḻkurrnha ŋilimurruŋgu, ŋayipi yurru gurrunhan dhukarrnydja ŋurikiyi nhanukalayŋuwu rumbalwunydja, nhaltjan yurru ŋilimurru nhina ga dj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ilimurrunydja dhuwala Godkunydja yolŋu'-yulŋu barrku'-barrkuwatj, yurru ŋayipi Christthu ŋilimurrunha dhambay-manaparanydja waŋganyguŋalana, ga rrambaŋina yana ŋilimurru waŋganynha rumbalnydja, dhapirrknha yana ŋula nhämiriwnha. Liŋguna ŋayi dhä-manaparanydja ŋilimurrunha waŋganyguŋalanydja bitjarrayi, märr yurru ŋalinydja waŋga'-waŋganydhu märrama muka nhanŋunydja walŋa ŋurukala wiripu-guḻku'walanydja. Ga ŋunhi yurru ŋuriŋiyi waŋga'-waŋganydhu ŋilimurru djämanydja ŋamathama wal'ŋu, yaka ŋula waŋgany yurru maŋaŋayun, bala rumbalnydja ŋunhi Garraywu yurru wuṉḏaŋarryirrina dhärra yukurra ḏäwalana, ga bitjandhiyina yurru gurarrthirrina marrtji bala, liŋgu ŋalinydja marrtji yurru ŋuthanmaranharamirrina ŋuriŋi märryu-ḏapmaranharayuna märr-ŋamathinyarayu.Garraywalaŋumirrinydja yurru yolŋu'-yulŋu nhina yuṯaŋurana wal'ŋu yuku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ilimurrunydja dhuwala Godku yolŋu walala waŋganynha yana rumbal Garraywu, ga dhiyakuyina ŋarra yukurra dhuwala ḻakaramanydja nhumalaŋgu Garraywala yana yäkuyunydja, bilmaramanydja nhuna ŋuliŋuru yätjŋuru. Yakana biyapulnydja nhiniya yukirriya ŋunhiliyi djarrpi'ŋuranydja romŋura, bitjan ŋunhi wiripu-guḻku' yolŋu'-yulŋu ŋunhi walala yaka marŋgi Godku, liŋgu guyaŋinyaranydja ŋunhi walalaŋguŋu ŋula nhäna dhäparknh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wunydja yolŋu walala yurru guŋga'yunmirri yukurra bala-lili'yun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walala marŋgi wal'ŋu yuwalkkunydja, bala nhinanydja walala yukurra ŋunhi buku-munha'ŋurana yana, märr-rakunymirrina wal'ŋu yana, yarrk-yarrkthunna barrkuna Godkalanydja walŋamirriŋurunydja dhukarrŋuru. Yakana walala marŋgi Godkalaŋuwu romgu, liŋgu walalaŋgu ŋayaŋunydja ŋunhi ḏälnha yana, yakana walala ḏukṯuk nhinanharawu ŋamathanhara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tjanna liŋguna walala yurru yukurra ŋuriki rärrumanydja djarrpi'wuna romgu ga yätjkuna wal'ŋu, ŋunhi ŋuli gora-wekamana yolŋu'-yulŋunha, yurru yakana walala yukurra gora walalaŋgalay yätjthunydja romdhu; biyapulnha wal'ŋu yätjnha yanana rom walala ŋuli djäma yukurra, ga yakana walala yurru ḏaḏawmaranharamirri walalanhawuy walala yätjŋur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nhumanydja marŋgina Christku liŋguna. Ga nhäyinyara ŋunhi ŋayi yolŋunydja Christtja?... yätj?... balanyara bitjan walala? Yaka warr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umanydja ŋunhi ŋäkula yuwalkŋu warray wal'ŋu dhäwu' Christnha, ga nhumanydja Garraywalaŋumirrinydja yolŋu'-yulŋu liŋguna marŋgina, nhaltjan nhe yurru nhina ŋamathama wal'ŋu, liŋgu Djesu ŋayipi ŋunhi yuwalkŋunydja wal'ŋu y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biyakana yarrkthurrana walala dhipuŋuru yätjŋurunydja romŋuru, ŋulaŋurunydja ŋunhi nhe ŋäthili djäma yukurrana yätj, nhokalay nhe djälyu. Yakana biyapulnydja nhiniya yukirriya biyakayi, liŋgu ŋuriŋi ŋoy-ŋapu'yunaramirriyunydja romdhu nhuna mayali'-wilkthurrunana yukurrana gäŋala nhuna bala rakunydhinyaralil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mbina biyakana, märr yurru Godthu nhuna yuṯakuma ŋunha ŋayaŋunydja, ga muḻkurr nhuŋu guyaŋinyarawu, märr nhe yurru djäl-ḏumurruyirrina nhinanharawu ŋamakurru'wuna, ga guyaŋirri yurru yukurra dhunupana wal'ŋu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onha'yurrana yätjnhanydja gupaḏalkuŋana, ga wekanhamiya nhunapinyay nhe warrpam'thurrana Godkalana, märr yurru nhe yuṯana wal'ŋu yolŋu, märr nhe yurru nhina yukurra rom-dhunupa yana ḏarrtjalknha, ganaŋ'thunarana yätjŋurunydja, bitjanna bitjan God yana ŋayip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na ḏaḏawyurrana bothinyaramirriŋurunydja, yakana nhe yurru biyapulnydja bothirri yukurra ḻakarama, yana nhe yurru waŋa ḻakarama yuwalk wal'ŋu wiripu-guḻku'walanydja, liŋgu ŋilimurrunydja dhuwala dhambay-manapanarana waŋganyŋurana, rrambaŋina ŋali dhuwala yulŋunydja Christkuna waŋganynha rum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nhe ŋuli ŋoynydja-dhärra ŋula nhäyu, yaka djäma yätjtja ŋula nhä, ga yaka ŋaramurryiya weyinguŋanydja; yana bäy-ḻakaraŋana, bala meṉguŋana yanana, yurruna nhe yurru ŋorra yakurrth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yakana nhe yurru mulka yukurra ŋaramurrnydja baṯ bitjan nhokalay nhe ŋayaŋuyu, liŋgu ŋaramurryunydja ŋuriŋiyi yurru bitjan ḻapmaramana dhurrwara nhanŋu mokuywuna Satanguna gulŋiyinyarawu. Yaka biyakayi wekaŋa nhanŋu mokuywunydja dhaḻakarr nhokalay ŋayaŋul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anŋuway Godkunydja walŋa nhina yukurra ŋunha ŋayaŋuŋura nhumalaŋgala, ga dhiyakuyina märrwu ŋarra yukurra waŋa ḻakaramanydja nhumalaŋgu, bäyyi ŋarranydja dhuwala gärri yukurra dhiyalami ḻoḻuŋura, liŋgu ŋarra nhanŋuway dhuwala Garraywu yolŋu. Ga ḻakaramanydja ŋarra yukurra nhumalaŋgu bitjanna gam': Nhiniya ŋamathaŋa wal'ŋu yana, märr yurru yolŋu'-yulŋuyunydja nhäma Godkunydja djarraṯawun' nhumalaŋgal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nhi nhe manaŋinyaramirri ŋäthilinydja yolŋu, yakana biyapulnydja manaŋiya djaw'yurra ŋula yolku, yana djäma wirrki wal'ŋu nhokalay nhe ŋarambiya'yu, märr yurru nhe märrama muka ŋatha ŋula nhä nhokalay nhe djämayu yana, märr yurru nhe wekama muka ŋurukunydja ŋunhi ŋurruwuykkunydja ga gurrupuruŋumirriwu ŋuriki walalaŋ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aka waŋiya ŋula waŋgany dhäruk yätjtja; biyaka liŋgu waŋiyanydja ŋamakurru' yana dhäruktja, märr yurru ŋuriŋiyinydja guŋga'yunna wiripu-guḻku'nha, märr yurru ŋunhinydja ŋunhi walala yurru ŋäma nhuna waŋanhara, walalanhanydja yurru marrparaŋ'kumana ŋuriŋi nhokala dhärukth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Godkunydja ŋunhi Birrimbirr Garrkuḻuk warray, ganaŋ'thun yukurra yana ŋulaŋuru yätjkalanydja, ga nhina ŋayi yukurra ŋayaŋuŋura dhuwali nhokala, yurru ŋayi ŋuli Godkunydja ŋunhi Birrimbirr galŋa-yätjthirri muka, ŋunhi ŋali yurru djäma ŋula nhä yätjkumanydja. Yaka ŋanya ŋayaŋunydja wutthurra nhokalay dhärukthu ga ŋula nhäyu djämayu ga guyaŋinyarawuyyu, liŋgu ŋayinydja dhuwalayi Birrimbirr bitjan Godkuŋuna yiŋarray'nha nherraṉara ŋunha ŋayaŋuŋuranydja ŋitjalaŋgala, ḻakarama yukurra ŋitjalanha ŋunhi ŋalinydja maṉḏa nhanŋuway Godku yana. Yo, Godthu nherrara nhanŋuwaynydja Birrimbirr dhipali ŋayaŋulili nhokala, ŋäthilimirriyamana yukurra nhuna ŋurikina waluwu ŋunhi ŋayi yurru Djesuna marrtji lili, bala märramana marrtji yurru wapmaramana nhanŋuwaynydja ŋunhi yolŋu'-yulŋunha, bala gäma nhanukalaynha ŋayi wäŋalili ŋunhana yurr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yarrkmaraŋana biyaka warrkuluŋana bukmak nhänydja ŋunhi yätjtja wal'ŋu. Yakana biyapulnydja ŋaramurrthiya ga mel-nyalyunmiya bala-lili'yunmiya. Yaka nyinyaŋdhurra ŋula yolkunydja, ga yaka yatjurranydja yukirriya benydja ŋarrtjunmiya ga gupa-waŋiya ŋula yolnha yolŋunha. Gonha'yurrana ŋunhiyinydja romnha gupaḏalkuŋ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ana biyaka ŋayaŋu-wuyunmiya nhumalaŋguway nhuma; wirrki wal'ŋu yana biyaka märr-ŋamathinyamiya nhumalaŋguway nhuma. Ga ŋunhi yurru ŋula yolthu nhuna ŋayaŋu-yätjkumanydja, yana bäy-ḻakaraŋana nhanŋu, bala meṉguŋana yana, biyakana bitjarra ŋayi Godthu nhuŋu yätjpuy bäy-ḻakaraŋala, bala buwayakkuŋalana ŋuliyina Djesu-Christkal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aka nhunapinyay nhe guyaŋinyamiya bathala-ḻakaranhamiyanydja. Dharraḏakunhamiya biyaka, ga märraŋa ŋunhinydja ŋayaŋu-yätjthinyaramirrinydja ŋunhi ŋuli nhuna yolŋuyu ŋayaŋu-yätjkuma. Yaka yana waḏutjanydja-wala maḏakarritjthiya wiripuŋuwunydja yolŋuwu, yana biyaka bäy-ḻakaraŋa nhanŋu, bala märr-ŋamathiyana nhanŋu, bäy warray ŋunhiyi nhanukuŋu guyaŋinyara wiripunydja, ganaŋ'thunaranydja bitjan nhoku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yaka ḻunduthiya bukmakku yana, liŋgu Godkalanydja walŋayu Birrimbirryu nhumalanha dhambay-manapara waŋganyguŋalana yana. Nhiniya waŋganyŋurana ŋayaŋu-wurrkurrum'thiyana, yakana mari-winy'tjunmiya nhumalaŋguway nhu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nhumanydja dhuwala Godkunydja yolŋu'-yulŋu waŋgany yana rumbalnydja, liŋgu ŋunhi waŋganydja birrimbirr Godkunydja Walŋa dhuwali nhina yukurra nhumalaŋgala bukmakkala yana waŋga'-waŋganygala, ga ŋuriki liŋgu waŋganygu wäŋawunydja ŋilimurru bukmak yukurra dhukarr-nhämanydja dhuwala gatjpu'yundja, liŋgu Godthu ŋilimurrunha märraŋala nhanŋuwayliliyaŋalanydja ŋayi, märr yurru ŋilimurrunydja nhina yukurra waŋganyŋura ŋunha nhanukalana djarraṯawun'mirriŋura gupaḏalnha-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pi Garray Djesu waŋgany yana Garraynydja bukmakku ŋilimurruŋgu, ga waŋganygala yana yolŋuwala nhuma yukurra märr-nherraṉmirrinydja, nhanukala Djesuwala yana waŋganygala, ga ŋurikala liŋgu yäkuyunydja waŋganygala nhuma ḻiya-ḻupthurrunanydja, liŋgu ŋayina nhumalanha walŋakuŋala bukmaknh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ŋganynha ŋunhi waŋarr Godtja yana Bäpa'mirriŋu ŋayi bukmakkunydja ŋilimurruŋgu, liŋgu ŋayipi wal'ŋu waŋgany yana ŋurruŋu bukmakkunydja, ga djämanydja ŋayi yukurra bukmakkalaŋukurru yana, ga nhinanydja ŋayi yukurra bawala'mirri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uwalk yana ŋayi märr-ŋamathirrinydja yukurra ŋilimurruŋgu bukmakku, bala ŋayi wetjtja wekaŋala ŋilimurruŋgala waŋga'-waŋganygala, märr yurru ŋunhiliyi waŋganyŋuranydja rumbalŋura Garraywala yolŋu'-yulŋuyu yurru nhämana, bala dharaŋanna bukmak nhä malanha ḻatju'mirrinydja ŋunhi ŋayi ŋuli Garrayyu wekama. Ŋunha djorra'yunydja yukurra ḻakarama ŋanya Djesunha, waŋa yukurra bitja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YIPATJATJLILI DHÄRUK 4:1-32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