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ATJATJLILI DHÄRUK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Godthu ŋayipi djäma ŋitjalaŋgala ŋayaŋuŋuranydja, bitjarra yolŋukuŋala yuṯakuŋalanydja ŋilimurrunha, ŋuriŋiyinydja ŋunhi ŋayi dhambay-manapara ŋilimurrunha Djesuwalana dhambay. Ŋayi djäma ŋunhi bitjarrayi yuṯakuŋalanydja ŋilimurrunha, märr yurru ŋilimurru djäma ŋamakurru' yana. Liŋgu ŋayinydja ḏukṯuk ŋilimurruŋgu, ŋilimurru yurru yukurra marrtji ŋuliwitjandhi liŋgu dhukarrkurru ŋunhi ŋayi gurrunhara ŋilimurruŋgu ŋäthili marrtjinyarawu.Ŋula yol ŋunhi Garraywalaŋumirri walala waŋganynha miṯtj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nhuma mulku'-mulkuru yolŋu walala, guyaŋiya walala ga yaka meṉguŋanydja. Ŋäthilinydja nhuma ŋuli nhinanha yukurranha ganaŋ'thuna yana Godkalanydja, yana liŋgu-u-u ga walŋakuŋala ŋayi nhumalanha ŋuliwitjarra Djesu-Christkala. Ŋuruŋu Djuwsthunydja yolŋu'-yulŋuyu ŋuli nhumalanha yukurranha wakinŋu ḻakaranhana nhänha, liŋgu yaka nhuma nhanŋu yolŋu walala Godku ŋäthilinydja, yakana nhuma yukurrana Godkunydja ŋunhi mim'pu gäŋala rumbalyu, ga nhinanha nhuma ŋuli yukurranha barrkuwatjnha yana Garraywala. Ga ŋunhanydja Yitjuralnydja bäpurru' yolŋu'-yulŋu, ŋunhiyinydja Godku yana nhanŋuway miṯtji, ga nhinana walala yukurrana nhanukalay yana goŋŋura. Nhumanydja dhuwala ga mulku'-mulkuru warray, yaka warray nhuma yolŋu'-yulŋu nhanŋu ŋäthilinydja, liŋgu walalaŋguway Djuwsku waŋganygu ŋayi ŋunhi dhawuny'tja nherrara, bäyŋu nhumalaŋgunydja dhukarr marrtjinyarawu galkithinyarawu Godkalanydja, ga yakana nhuma dhukarr-nhäŋala yukurrana ŋula nhäkunydja märranharawu nhanukuŋu. Nhumanydja ŋunhi yukurrana nhinana dhiyakuy warray munatha'wuy warray, liŋgu nhuma yakana marŋgi God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äthilinydja nhuma bena-wala Godkala barrkuna, yurru Godthunydja nhumalanha dhambay-manapara warray ŋuliwitjarra Djesu-Christkalana. Ga dhiyaŋunydja-wala nhuma galkina yana Godkalana, liŋgu ŋayina nhumalanha gäŋala galkikuŋalanydja ŋuriŋi maŋgu'-waṉḏinyarayu Christkalana, ŋunhi ŋayina burakina nhumalaŋgala dharapulŋur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Liŋgu ŋayipina waŋganynha Djesu-Christnha mari-gulkmaranharamirrinydja ŋilimurruŋgu, ŋayina ŋilimurrunha gäŋalanydja Djuwsnha ga mulku'-mulkurunha rrambaŋikuŋala waŋgany-manaparana. Ŋäthilinydja ŋilimurru ŋuli yukurranha nhänharaminya mel-nyalyunminya muka bala-lili'yunminya, liŋgu ŋilimurru barrkuwatjthina yukurrana, Djuws barrkuwatj, ga mulku'mulkuru barrkuwatj gäna. Yurru Christthunydja ŋayipinydja bakmaraŋala ŋunhiyinydja gunganharamirrinydja rom ŋuriŋina ŋunhi nhanŋuwaynha rumbal burakina; liŋguna ŋayi bitjarrayinydja ŋäthiliŋunydja ŋunhi romnha yarrkmaraŋalana, märr yurru ŋunhiyi maṉḏa dhärra yukurra rrambaŋina, waŋganynha yana miṯtji. Ŋäthilinydja ŋunhinydja Godthu wekaŋala ŋuruku Djuwskunydja rom muka, märr ŋuliwitjandhiyi romgurrunydja walala yurru marrtji yukurra galkithirrina Godkalana ŋuriŋina wäyingalana gulaŋ-waṉḏinyarayu. Yurru Djesuyunydja ŋayipinydja ŋunhiyi buwayakkuŋalana baḏuwaḏuyurrunana ŋunhi ŋäthiliŋunhanydja romnha, bala ŋayi ḻapmaraŋala yuṯana dhukarr, märr yurru maṉḏa ŋunhi Djuws ga mulkuru yolŋu marrtji galkithirrina Godkala ŋuliyina waŋganygurruna dhukarrkurru, ŋuriŋiyina liŋguna yana Djesuwalana gulaŋ-waṉḏinyarayu. Ga bitjarrayina ŋayi ŋunhiyi märrma'nhanydja miṯtjinha waŋgany-manaparana waŋganylilina malalilinydja. Yakana biyapulnydja yurru ŋunhiyi maṉḏa yukurra nhänharamirri mel-nyalyunmirrinydja, liŋgu, dhiyaŋunydja-wala maṉḏa yurru dhärra yukurra bitjan gutha'manydjina yana, waŋganynha miṯtji Godkuna, nhanŋuwaynha yana. Yo, ŋuriŋinydja ŋunhi ŋayi Garray rakunydhina dharpaŋura mälakmaranharawuyŋura, ŋunhiyinydja bitjarra ŋayi bumara dhawar'maraŋalana ŋunhiyi ŋaramurrnydja rom ŋunhi ŋuli yukurranha barrkuwatjkunha yolŋu'-yulŋunha, märr yurru ŋunhiyi maṉḏa märrmany'tja, Djuwstja ga mulku'-mulkurunydja rrambaŋina maṉḏa waŋganynha nhanukala Djesuwalanydja, yuṯana mala yana. Bala ŋayinydja Christthunydja gäŋalana ŋunhinha yuṯanhana miṯtjinha balayi galkikuŋala Godkalana; yakana yurru ŋayi biyapulnydja Godthu nhäma marrtji ŋilimurruŋgu dhuwurr-yätj malanha, bala dhä-ḏir'yundja yurru yakana, liŋgu Djesuwu maŋgu' ŋunhi liŋguna waṉḏina ŋilimurruŋgalana dharapul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uwalk yana ŋayi Christ marrtjinanydja lili, bala ḻakaraŋala ŋayi dhäwu'na birrŋ'maraŋala bukmakkuna yolŋuwu, waŋana bitjarra, “Ŋarrakalaynydja nhuma yurru nhina yukurra waŋganyŋurana, ŋayaŋu-yal'yunna yana marimiriwnha nhämiriwnha. Yakana nhuma yurru biyapul yukurra mel-yarryunmirri nhumalaŋguway nhuma, ga yakana yurru nhuma biyapul barrkuwatjthirri Godkala.” Bitjarrayi ŋayi ŋunhi waŋana ŋurukala mulku'-mulkuruwalanydja, ŋunhi walala ŋuli yarrkthuna be-wala Godkala, ga bitjarrayi ŋayi waŋana ŋunhi Djuwskalanydja yolŋu'-yulŋuwala, ŋunhi walala ŋuli ŋäthili nhinanha galki nhanukala, walalaŋguna ŋayi ḻakaraŋalanydja ŋunhiyi liŋgu yana waŋgany dhäwu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ŋuliwitjan Djesu-Christkala yana ŋilimurru yurru marrtjinydja galkithirrinydja Gunhu'wala Godkala, bäyyi ŋilimurru ŋula yol Djuw, wo bäyyi ŋilimurru ŋula mulkuru; bukmakthirri ŋilimurru yurru marrtjinydja galkithirri Godkalanydja waŋganydhu yana walŋayunydja, Godkala wal'ŋu ŋuriŋi Garrkuḻukthu Birrimbirr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iyakuyina märrwu nhuma ŋunhi mulku'-mulkurunydja bäpurru' ga bäpurru' walala, yakana nhuma biyapulnydja mulku'-mulkuru; yakana nhuma biyapul be-wala yarrk-yarrkthunara Godkalanydja ga nhanukalaŋuwala yolŋu'-yulŋuwalanydja. Dhiyaŋunydja-wala nhumanydja dhuwala ŋurukuynha yolŋu'-yulŋu, Gunhu'wuna nhanŋuwaynha yana wal'ŋu mala, galkiwuynha wal'ŋu gurruṯu'mirrina wiripu-guḻku'wu Gunhu'walaŋuwu yolŋu'-yulŋuwu, liŋgu bukmak yana nhanŋuway Godku yolŋunydja walala waŋgany yana m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Godkunydja dhuwala miṯtji yolŋu walala balanyara bitjan buṉbuna, ŋunhi ŋayi yukurra Godthu djäma dhuḻ'yun dhiyala munatha'ŋura, märr yurru ŋayi nhinanydja yukurra ŋayipi dhiyala ŋilimurruŋgala. Ga ḻukunydja ŋurikiyi buṉbuwu, ŋunhiyinydja dhäruknha waŋanhara ḻakaranhara ŋurikiŋina Godkalaŋumirriwuŋuna bo'puyŋuwuŋu ga dhäwu'-ḻakaranharamirriwuŋuna ŋunhiyinydja. Ga ŋayipinydja ŋunhi Djesunydja bitjan yuṯuŋgurrnha ŋayi ŋurikiyi dhärranharawu, märr yurru ŋayi ŋunhi buṉbu yukurra dhärra dhapirrk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umanydja dhuwala waŋga'-waŋganydja balanyara bitjan guṉḏana malanha gurrunhanara waŋgany-mana'-manapanarana ŋunhimalayi nhanukalay ŋayi wäŋalilinydja, liŋgu Godthu nhumalanha bitjarra gurrunharana dhambay-manaparana ŋurikala wiripu-guḻku'walana yolŋu'-yulŋuwala, ŋulinyaramirriyunayi ŋunhi nhe dhäruktja märraŋala ŋanya Godnha, bala märr-nherraṉminana Garraywala. Bala ŋilimurrunydja dhuwala Godkuna mala yurru dhärra yukurra waŋganyŋurana yana dhapirrknha, dhambay-manapanmirri Djesuwala, liŋgu nhanukalanydja yolŋu'-yulŋuyu waŋga'-waŋganydhu yana yurru märryu-ḏapmarama yukurra wiripu-guḻku'nha Garraywalaŋumirrinha yolŋu'-yulŋunha bukmaknha yana, bala yurru ŋunhiyinydja mala gurarrthirrina marrtji-wala ḻatju'yirrina, bala dhärra yukurra yurru dharrpalnha wal'ŋu, ganaŋ'thunna yukurra nhanŋuwaynha Garray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nhumanydja mulku'-mulkurunydja ŋunhi nhuma Garraywala Christkala märr-nherraṉmina, ŋayinydja nhumalanhanydja nherrara waŋganyguŋalana yolŋu'-yulŋuwala nhanukalayŋuwalana bukmakkalana, märr yurru nhuma rrambaŋina dhärranydja yukurra bitjan ḻatju'na wal'ŋu buṉbu Godku, märr yurru nhanŋuway Garrkuḻuktja Birrimbirr nhina yukurra ŋunhili nhumalaŋgal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unhu'yu djäma dhukarr walŋakunharawu ŋilimurruŋgu ŋuliyina yana Djesuw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äthilinydja ŋunhinydja nhe walŋamiriw muka, liŋgu nhuŋu ŋunhi birrimbirr rakuny, ganaŋ'thurrunana yukurrana Gunhu'wala, liŋgu djäma nhe ŋuli ŋula nhäna yätjnha rom, yaka nhe yukurranha ŋuli dhäruk märranha God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e ŋuli yukurranha nhinanha dhiyaŋuna munatha'wuywalana romdhu, liŋgu dhäruktja nhe ŋuli yukurranha märranha mokuynhana wal'ŋu, ŋunhina ŋunhi ŋayi nhina yukurra be ganydjarr-ḏumurru dhika gärakŋura. Ŋayinydja ŋunhiyinydja buŋgawana wal'ŋu ŋurruŋu ŋuruku yätjmirriwuna birrimbirrwu walalaŋgu, ga bitjandhi liŋgu yätjthunydja ŋuriŋi mokuyyunydja mukthun yukurra yana djäma ŋurikalanydja yolŋu'-yulŋuwala ŋunhi walala yaka yukurra dhäruk märrama Godnha. Ŋäthilinydja ŋilimurru bukmak yana nhinana yukurrana ŋurikala mokuywala romdhu, liŋgu nhinanha ŋilimurru ŋuli yukurranha ŋilimurruŋgala yana djälŋura; ŋunhi ŋali ŋuli djälthinyanydja ŋula nhäku, bala dhunupana yana ŋali ŋuli djämana yulŋunydja, ŋurikina malthuna ŋitjalaŋgalayŋuwuna djarrpi'wuna guyaŋinyarawuywu ga djälwu. Ŋilimurrunydja ŋunhi mokuywu yumurrku', liŋgu bitjanna liŋgu ŋilimurru ŋuli djämanydja yukurranha yätjnha wal'ŋu yana, ŋunhina rom ŋunhi ŋayi yurru Godthu dhä-ḏir'yun, bala buwayakkumana, gupaḏalkumana yurru. Yo, ŋäthilinydja ŋunhinydja ŋilimurru ŋuli yukurranha nhinanha dhiyakuyyu munatha'wuyyu romdhu yana, bitjanana yana liŋgu bitjan ŋuli wiripu-guḻku' yolŋu walala nhina yuku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urru Godtja ŋunhi mel-wuyunaramirri warray, ga wirrki yana ŋayi märr-ŋamathirrinydja yukurra ŋilimurruŋgu, bala ŋayi mel-wuyurrunana ŋilimurruŋgu ŋulinyaramirriyu liŋgu ŋunhi ŋilimurru mukthurruna nhinana yukurrana märr-rakunymirri yolŋu'-yulŋu, liŋgu ŋuriŋi ŋilimurruŋgala yätjthu dhuwurryu, walŋamiriw walala yana. Yurru Gunhu'yunydja ŋilimurrunha yaka gonha'yurruna ŋayaŋu-rakunymirrinha, yana ŋayi walŋakuŋalanydja ŋilimurrunha ŋuriŋina ŋunhi ŋayi gaŋgathinyamirriyaŋala ŋilimurrunha beŋuruna ŋunhi rakunyŋuru, dhambay Djesuwalana y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yi walŋakuŋalanydja ŋilimurrunha ŋuriŋiyi nhanukalay ŋayi märr-ŋamathinyarayu ga mel-wuyunaramirriyu, bala nherrara ŋayi ŋilimurrunha ŋunhanydja djiwarr'lilinydja dhambayyi yana Djesuwala, ga ŋunhayina ŋilimurru nhina yukurra märr-walŋana, ŋayaŋunydja ŋilimurru manapa Djes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e, goŋ-djarryurrunanydja ŋayi Gunhu'yu, bala yana walŋakuŋalana ŋilimurrunha ŋuliyina Djesu-Christkalana, märr yurru yalalanydja ŋunhi yurru ŋayi yuṯa wäŋa maḻŋ'thunna, bukmakthuna yurru birrka'mirriyuna yolŋuyu nhämanydja dharaŋan wal'ŋu Godnha, liŋgu ŋayi ŋunhi warraŋulkunhamina milkunhaminana ŋanyapinyay ŋayi bitjarrayinydja, ŋunhi ŋayinydja biyapul warray wal'ŋu ŋayaŋu-wurrkurrum' ŋilimurruŋgu yolŋu'-yu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Godthu walŋakuŋalanydja ŋilimurrunha ŋuriŋiyi liŋgu ŋunhi ŋayinydja mel-wuyurruna yukurrana ŋilimurruŋgu, bala ŋayi yänana walŋakuŋalanydja ŋilimurrunha ŋuliyina ŋunhi ŋilimurru märr-nherraṉmina Djesu-Christkala. Yaka ŋayi nhuna walŋakuŋala ŋuriŋinydja ŋunhi nhe djäma ŋula nhä ŋamakurru' be, liŋgu ŋäthilinydja nhe ŋuli yukurranha djäma yätj warray rom, yaka warray ŋamak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ŋunhi nhepinydja walŋakunhamina nhokalaynydja nhe djämayu; Godthu ŋayipi ŋilimurrunha walŋakuŋala yänanydja, märr yurru yakana ŋula waŋgany yolŋu waŋa bathala-ḻakaranhamirri bitjan, “Gunhuny'tja ŋarrakuway ḏukṯukthirri yukurra, liŋgu ŋarrapi rom-dhunupanydja.”]]></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2026-06-04T08:04:29Z</dcterms:created>
  <dcterms:modified xsi:type="dcterms:W3CDTF">2026-06-04T08:04:29Z</dcterms:modified>
  <dc:title>Bible.com.au: YIPATJATJLILI DHÄRUK 2:1-22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