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presProps" Target="presProps.xml"/>
  <Relationship Id="rId30" Type="http://schemas.openxmlformats.org/officeDocument/2006/relationships/viewProps" Target="viewProps.xml"/>
  <Relationship Id="rId3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3170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EUTERONOMY 9:1-2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Garrayyu bini ŋayipinydja nhumalanha baḏuwaḏuyuna muka warrpam' ŋunhala ŋunhi bukuŋura Djäniyanydj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11 ]]></a:t>
            </a:r>
            <a:r>
              <a:rPr lang="en-US" b="1" sz="3000" spc="0" u="none">
                <a:solidFill>
                  <a:srgbClr val="000000">
                    <a:alpha val="100.00%"/>
                  </a:srgbClr>
                </a:solidFill>
                <a:latin typeface="Calibri"/>
              </a:rPr>
              <a:t><![CDATA[Yo, ŋarrapina ŋunhi marrtjinanydja ŋunhawalayi bukulilinydja, ga ŋunhalayi bukuŋuranydja ŋayi ŋarrakala wekaŋalana ŋunhiyi romdja, ḻakaraŋala bitjarra ŋunhi nhaltjan yurru nhanŋu yolŋu walala nhina yukurra dhuwurr-ŋamathirri, bala ŋayi wukirrinydja ŋunhi romdja märrma'lilina guṉḏalilinydja bilkpilklili maṉḏaŋulili.]]></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Dhärrana ŋarra yukurrana mukthurruna ŋunhalayi Godkala gumurrŋura, märraŋala marrtjina ŋunhiyi rom malanha, bala ŋayi Garraynydja waŋana ŋarrakala bitjarrana, ‘Gatjuy waḏutjana yana yarrupthurranydja-wala, liŋgu nhokala ŋuriŋi yolŋu'-yulŋuyunydja dhuwurr-yätjkuŋalana, ŋuriŋinydja walalay ŋunhi nhe walalanha gäŋala beŋuru Yetjipŋuru. Ŋunhiliyi ŋoyŋuranydja galŋu bukuŋura walala djäma yukurra yätj warray mirithirri warray nhä malanha. Waḏutja yana walala bilyurruna ŋarrakalaŋuŋurunydja ŋuliŋurunydja romŋuru, bala djäma wiripuna waŋarrnha walalaŋguwaynydj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14 ]]></a:t>
            </a:r>
            <a:r>
              <a:rPr lang="en-US" b="1" sz="3000" spc="0" u="none">
                <a:solidFill>
                  <a:srgbClr val="000000">
                    <a:alpha val="100.00%"/>
                  </a:srgbClr>
                </a:solidFill>
                <a:latin typeface="Calibri"/>
              </a:rPr>
              <a:t><![CDATA[Bitjarrana ŋayi Godthu ḻakaraŋalanydja ŋarrakala, ‘Ŋunhanydja yolŋu walala ŋayaŋu-ḏälmirrina, bala ŋarra yurru baḏuwaḏuyunna walalanha, buwayakkumana ŋarra yurru warrpam'thunna. Ga ŋuliŋuru nhokuŋuna yurru Mawtjitj ŋunhi mala-wunharanydja marrtji miṯtji-guḻku'yirrinydja, ga walalanydja yurru nhokuŋu mala-wunharanydja ŋunhi ŋarrakuwaynha yolŋu walala.’ Ga bitjarra ŋayi God waŋananydja ḻakaraŋalanydja ŋarrakal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Yo, yarrupthurrunanydja ŋarra marrtjina ŋunhi beŋuru lili bukuŋurunydja bala ŋoylilinydja, bala ŋarra maḻŋ'maraŋalanydja ŋunhi yuwalkthi.]]></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Nhumanydja ŋunhi liŋguna bakmaraŋalana ŋunhiyi romdja Godku, bitjarra nhuma ŋäthilimirriyaŋala yana djämanydja wäyinnha ŋunhi rumbal, bala nhuma yukurrana buku-ŋal'yurrunana ŋurikiyi wäyingunydj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ala ŋarranydja ŋunhi guṉḏanhanydja maṉḏanha ŋurrkaŋalana, rommirrinydja ŋunhi guṉḏa munatha'lilina, bala bakmaraŋalan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ala ŋarra yukurrana ŋorrananydja, bukunydja ŋarra ŋunha munathaŋurana, bukumirriyaŋalana bitjarrana weyinmaraŋalana bala Garraywala; 40-daykun ga 40-munha ŋarra yukurrana bukumirriyaŋalanydja ŋoy-ŋathamiriw ga ŋoy-gapumiriw, ŋäŋ'thurruna ŋarra yukurrana bäy-ḻakaranharawu nhumalaŋgu.]]></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Ŋayinydja ŋunhi Godtja mirithina yana ŋayi maḏakarritjthinanydja nhumalaŋgu, liŋgu mirithinana yana nhuma Godnha yätjkuŋalanydja; ŋayi bini nhumalanha ŋunhi baḏuwaḏuyuna muka yulŋunydja, yurru ŋayi mäkiri'-witjurrunanydja ŋarrakuway bukumirriyanharawuywunydja, bala walŋakuŋalana nhumalanh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Ga bitjanayi bini ŋayi ŋunhi Garrayyu baḏuwaḏuyuna Yärunnhanydja, bala ŋarranydja bitjarrayi liŋgu bukumirriyaŋala nhanŋunydj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Godthu bini baḏuwaḏuyunna muka yulŋunydja nhanŋuway yolŋu'-yulŋunha9:1—10:11 (God would have destroyed his disobedient peopl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ala ŋarra märraŋalana ŋunhiyinydja waŋarrnha be goŋbuynydja nhumalaŋguŋu djämawuy, bala ŋarra ḏaw'yurrunana bakmaraŋalana, buḻwaŋ'-buḻwaŋmaraŋalana muṉguykuŋalana, bala djalkthurruna ŋunha ŋarkula'lilina.]]></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24 ]]></a:t>
            </a:r>
            <a:r>
              <a:rPr lang="en-US" b="1" sz="3000" spc="0" u="none">
                <a:solidFill>
                  <a:srgbClr val="000000">
                    <a:alpha val="100.00%"/>
                  </a:srgbClr>
                </a:solidFill>
                <a:latin typeface="Calibri"/>
              </a:rPr>
              <a:t><![CDATA[“Dhäŋuru ŋuliŋuruyinydja biyapul ŋayi God maḏakarritjthina nhumalaŋgu; ŋayi ḏukṯuk nhumalaŋgu Garray nhuma yurru gulŋiyirrina yana-wala marrtjina ŋunhimalayi wäŋalili, yurru nhumanydja ŋuyulkthina warray, yaka warray nhuma marrtjina ga gulŋiyina, yaka nhuma yana märr-yuwalkthina ŋanya Garraynha, ga yaka nhuma dharaŋara ŋäkula ŋanya rirrakay. Bitjarra liŋgu nhuma yukurrana ŋuyulkthinanydja walŋu Garraywunydja, yaka nhuma ŋula djäma nhaltjarra ŋayi nhumalanha waŋana yukurrana.]]></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Ŋayinydja bini ŋunhi Garrayyunydja nhumalanha baḏuwaḏuyunana, ga biyapul ŋarranydja ŋorrana maḻway'thinayi, bala bukumirriyaŋala yukurrana Godnha weyinŋumirrina yanana.]]></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27 ]]></a:t>
            </a:r>
            <a:r>
              <a:rPr lang="en-US" b="1" sz="3000" spc="0" u="none">
                <a:solidFill>
                  <a:srgbClr val="000000">
                    <a:alpha val="100.00%"/>
                  </a:srgbClr>
                </a:solidFill>
                <a:latin typeface="Calibri"/>
              </a:rPr>
              <a:t><![CDATA[Ŋarra bukumirriyaŋalanydja bitjarra, ‘Garray, nhepi muka dhuwala buŋgawanydja ŋurruŋunydja, yaka baḏuwaḏuyurra dhuwalayi yolŋu'-yulŋunhanydja, liŋgu walalanydja dhuwala nhuŋuway dhulŋuŋu. Nhepi ŋunhi walalanha dhawaṯmaraŋalanydja nhokalay nhe ganydjarryu beŋuruyinydja Yetjipŋurunydja. Yuwalk dhuwalayi yolŋunydja walala mäkiri'-witjunamiriw ga yätjmirri galŋu yana, yurru yaka walalaŋgu nhäŋa ŋunhayi yätjtja, yana walalaŋgu guyaŋiyana ŋunhi märi'munhana walalanha Yipurayimnhana, Yitjaknhana ga Djaykupnhana, ŋunhi walala yuwalkkuŋala galŋu märr-ŋal'yurruna nhokala.]]></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Ŋunhi nhe yurru Garray baḏuwaḏuyundja dhuwalayi yolŋu'-yulŋunhanydja, ga walalanydja yurru ŋunhalanydja ŋuriŋi Yetjippuyŋuyunydja yolŋuyu walalay ŋämana, bala waŋa walala yurru bitjan warku'yunna nhuna bitjanna, “Ŋunha walalaŋgu Godtja be yalŋgi warray, ganydjarrmiriw warray. Ŋayi ŋunhi dhawu'mirriyaŋala walalanhanydja, ŋunhi ŋayi yurru wekama walalaŋgu manymak wäŋa, yurru yaka warray, yana ŋayi dhawaṯmaraŋalana, walalanha beŋuruyi, ga ŋunhalayinydja, bala ŋayi bumarana walalanha warrpam'thurrunana,”’ ga bitjanna walala yurru waŋa yukurra ŋunhi yolŋu'-yulŋunydja. Garray buku-djulŋi, yaka walalanha baḏuwaḏuyurra ŋunhiyi yolŋu'-yulŋunha.]]></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Ŋunhayinydja galŋu nhuŋuwaynha yana yolŋu walala, liŋgu nhepi muka ŋunhi walalanha walŋakuŋalanydja, dhawaṯmaraŋalanydja beŋuruyi garrpiṉminyaraŋurunydja romŋuru ŋuriŋi nhokalay walŋu ganydjarryu.” Bitjarrayina ŋayi yukurrana ŋunhi Mawtjitj bukumirriyaŋalanydja ŋurikiyi yolŋuwunydja walalaŋgu.]]></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Mäkiri'-witjurra nhuma yolŋu'-yulŋu Yitjuralpuyŋu. Galki nhuma yurru dhuwala buḏapthunna yulŋunydja mayaŋ'kuna, bala gulŋiyirrina yana ŋunhiwalayinydja wäŋalili ŋunhi walala yukurra ŋayathama ŋarambiya'yu walalaŋgalay ŋunhi wäŋ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Ŋunhayinydja yolŋu'-yulŋu mirithirrina walŋu ḏälmirrina nhumalaŋgalanydja, yakana nhuma yurru djuḻkmarama walalanha wo buma nhuma yurru baḏuwaḏuyun walalanha nhokalaynydja nhe ŋuriŋi ganydjarryu.]]></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Yurru Garraynydja ŋayipinydja yurru marrtji yukurra ŋurruŋu bala nhumalaŋgalanydja, bitjan yurru bitjan gurtha ŋuli nhära marrtji, biyapul galŋu bathala, bitjandhina ŋayi yurru marrtji ŋayipina baḏuwaḏuyun walalanha, ŋunhi nhuma yurru marrtji galkithirrinydja. Bala nhuma yurru ŋupanna walalanha, gukumana ŋuliŋuruyinydja wäŋaŋuru, waḏutjana yana nhuma yurru baḏuwaḏuyundja walalanha, bitjanna yana liŋgu ŋunhi ŋayi Garrayyu dhawu'mirriyaŋal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Ga dhäŋuru ŋuliŋuru ŋunhi ŋayi Garrayyu gukuŋala walalanha marrtjina nhumalaŋgu, yaka walala ŋuriŋiyi märr-winya'yurranydja ŋurr'yurranydja yanapi nhuma ŋamakurru'mirri. Yaka waŋiya biyakanydja, ‘Garrayyu dhuwalanydja wäŋanha wekaŋala ŋanapurruŋgu, liŋgu ŋanapurru ŋamakurru'mirri yolŋu walala.’ Yaka biyakayinydja waŋiya, liŋgu nhumapinydja yaka yana ŋamakurru'. Ŋunha wiripu-guḻkuny'tja ŋunhi miṯtji yätjmirrinydja galŋu, ga ŋurukuyina märrwu ŋayi yurru Garrayyu baḏuwaḏuyundja walalanh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Nhumapinydja yakayi yana ŋamakurru', yaka nhuma ŋuli djäma dhunupa ŋunhi, yurru balakurru nhumalaŋgalanydja ŋayipi yurru Garrayyunydja walalanha baḏuwaḏuyunna warrpam'nha, bala wekamana yana ŋayi yurru waŋanydja nhumalaŋgu, liŋgu ŋayi dhawu'mirriyaŋala nhumalaŋgalaŋuwala märi'muwala walalaŋgala ŋäthili, Yipurayimgala ga Yitjakkala ga Djaykupkal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Yaka ŋayi waŋana bitjarranydja, ‘Ŋarra yurru wekamana ŋunhayinydja wäŋa nhumalaŋguna, liŋgu nhuma dhuwurr-ŋamakurru'mirri.’ Yaka ŋayi bitjarranydja waŋana, liŋgu nhumanydja dhuwala ŋayaŋu-dhumukmirrina walala, yakana dhuwurr-ŋamakurru'; bitjan yana liŋgu nhe ŋuli waŋanydja Godkala yaka'yunna yukurr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Guyaŋiya ŋunhi ŋäthiliŋu walŋu, ŋunhi nhuma ŋunhala ŋanhdharkŋura wäŋaŋura nhinanha yukurranha ŋuli. Bitjana liŋgu nhuma ŋuli yukurranha yarryunanydja, yaka'yunanydja nhanŋu Garraywu, ŋulinyaramirriyu ŋunhi nhuma gonha'yurruna Yetjip wäŋa, yana liŋgu ga dhiyaŋu-wala mukthun yana, bala ŋayi Garraynydja ŋaramurryinana wirrkina nhumalaŋgu.]]></a:t>
            </a:r>
          </a:p>
        </p:txBody>
      </p:sp>
    </p:spTree>
  </p:cSld>
  <p:clrMapOvr>
    <a:masterClrMapping/>
  </p:clrMapOvr>
</p:sld>
</file>

<file path=ppt/theme/theme1.xml><?xml version="1.0" encoding="utf-8"?>
<a:theme xmlns:a="http://schemas.openxmlformats.org/drawingml/2006/main" name="Theme62">
  <a:themeElements>
    <a:clrScheme name="Theme6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2026-06-24T15:37:15Z</dcterms:created>
  <dcterms:modified xsi:type="dcterms:W3CDTF">2026-06-24T15:37:15Z</dcterms:modified>
  <dc:title>Bible.com.au: DEUTERONOMY 9:1-29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