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8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3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na wiripuŋuyunydja ŋula dhäruk-gänharamirriyu yolŋuyu milkuŋala Garraywunydja ganydjarr, ga djäma ŋutuny'tja walŋu rom, balanyaranydja rom bitjarra ŋayi Mawtjitjthu djäma ŋunhala Yetjippuyŋuwala buŋgawawala, milma bukmakkala ŋurikala Yitjuralpuyŋuwal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dhawar'yurrunanydja ŋayi waŋanharaŋurunydja Mawtjitj, bala yana ŋayi gonha'yurrunana ŋunhiyinydja yolŋu'-yulŋunhanydja, bala marrtjinana ŋayi nhinana bala, ŋal'-way ŋal'yurruna ŋunhimalayi bukulilina, ga ŋulaŋuruna ŋayi nhämanydja marrtji warrpam' ŋunhiyi wäŋa Gaynanbuynydj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 Garrayyunydja wäŋana marrtji Mawtjitjkala milkuma bitjanna, “Yo, ŋunhana wäŋanydja nhäŋana. Dhuwalana ŋunhiyinydja wäŋa ŋarra ŋunhi dhawu'-nherrara Yipurayimgu ga Yitjakku ga Djaykupku, ŋunhi ŋarra yurru wekama walalaŋgalaŋuwu yumurrku'wuna. Ŋarranydja nhuŋu marrtji yana dhuwala milkuma; nhämana nhe marrtji yurru yana, yurru yakana nhe gärrinydja yurru ŋunhimalayi wäŋalili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 ŋuliŋurunydja Mawtjitjtja ŋunhi Garraywunydja yolŋu rakunydhinana ŋunhiliyina bäyma bukuŋurana, galkina ŋunhiliyina wäŋaŋur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pina Garrayyuna ŋanya dholkuŋalanydja munatha'liliyaŋalanydja; yakana ŋula yol yolŋu nhanukalaŋu marŋgi moluwunydja Mawtjitjkalaŋ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Mawtjitjtja djawuḻpa'na walŋu wirrkina, dhuŋgarranydja nhanŋu 120-na ŋunhi ŋayi rakunydhinanydja, yurru nhanŋu rumbalnydja wuṉḏaŋarr warray, bäyma warray, bitjan yuṯana ŋayi yolŋu, ga yakana ŋayi bambaythinanydja ŋul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yolŋunydja walala Yitjuralpuyŋunydja ŋunhi ŋäthinyaminana, guyaŋinana manapara ŋanyana Mawtjitjnhana, yana liŋgu ga waŋgany ŋaḻindi djuḻkmaraŋal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äthilinydja ŋunhi Mawtjitjthu yiŋarra'yurruna Djatjuwanha, ŋayina yurru ŋurrulili wapthun, bala Djatjuwanydja ḻiya-djambatjthinana wirrkina, liŋgu Garrayyu ŋanya ganydjarr wekaŋala ŋurikiyi djämawu. Bala yana ŋuriŋi yolŋu'-yulŋuyu dhäruktja yukurrana märraŋalana ŋanya Djatjuwanha, malthurrunana nhanŋuwaynha yana dhärukku; walala ŋayathaŋala yukurrana romdja malanha ŋunhi baṯbitjarrana, ŋunhi Garrayyu wekaŋala Mawtjitjkal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Mawtjitjtja ŋunhi galkiwuynha walŋu Garraywalaŋuwuynha; nhanukala Garraynydja ŋuli waŋanha mel-yunupa, maṉḏa ŋuli buku-nhänharaminya waŋanharaminyanyd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2026-06-24T14:33:30Z</dcterms:created>
  <dcterms:modified xsi:type="dcterms:W3CDTF">2026-06-24T14:33:30Z</dcterms:modified>
  <dc:title>Bible.com.au: DEUTERONOMY 34:1-12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