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251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UTERONOMY 33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Mawtjitjtja ŋunhi Garraywu yolŋu, galkiŋuwuynha walŋu, ga waŋana ŋayi marrtjina dhurrwara-ḏaw'yurrunanydja, dhäruktja nherrara walalaŋgu Yitjuralpuyŋuwunydja, waŋga'-waŋganygu yana bäpurru'wu ga bäpurru'wu, malalili ga malalili, ḻakaraŋalanydja ŋayi yukurrana dhäruktja wekaŋala Garraywala yäkuyu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2026-09-28T15:22:02Z</dcterms:created>
  <dcterms:modified xsi:type="dcterms:W3CDTF">2026-09-28T15:22:02Z</dcterms:modified>
  <dc:title>Bible.com.au: DEUTERONOMY 33:1-29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