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33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wtjitjtja ŋunhi Garraywu yolŋu, galkiŋuwuynha walŋu, ga waŋana ŋayi marrtjina dhurrwara-ḏaw'yurrunanydja, dhäruktja nherrara walalaŋgu Yitjuralpuyŋuwunydja, waŋga'-waŋganygu yana bäpurru'wu ga bäpurru'wu, malalili ga malalili, ḻakaraŋalanydja ŋayi yukurrana dhäruktja wekaŋala Garraywala yäkuy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2026-08-14T13:06:06Z</dcterms:created>
  <dcterms:modified xsi:type="dcterms:W3CDTF">2026-08-14T13:06:06Z</dcterms:modified>
  <dc:title>Bible.com.au: DEUTERONOMY 33:1-29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