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Ŋayipina Garrayyu gäŋala ŋilimurrunha lili,ŋayipina ŋilimurruŋgu wekaŋala dhuwalanydja wäŋa ŋatha-guḻku'mirrinydja,ḻatjuny'tja dhikanydja walŋu ŋanya wäŋa,wäyin-guḻku'mirrinydja ga wuŋay'mirrinydja, ga borummirri dhika nhäm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nhumanydja ḻukunydjayinana bena,bala buku-dhumukthina warray Garraynhanydja meṉguŋalana.Nhuma gonha'yurrunana ŋapana wekaŋala ŋunhinhanydja waŋarrnha ŋunhi ŋayi djäma nhumalanha,bala nhuma buku-ŋal'yurruna wiripuŋuwuna yukurrana waŋarr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pinydja Garraynydja nhumalaŋgu ḏukṯuk yana,nhuma yurru nhanŋuway yana walŋu dhulŋuŋu yolŋu walala,bitjarra ŋayi ŋunhi ŋayaŋu-yätjthinana yulŋunydja nhumalaŋgala,ŋunhi nhuma wekanhamina nhumalanhay nhuma wiripuŋuwu waŋarr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uma yukurrana buku-ŋal'yurrunanydja ŋurikiyinayi mokuywuna,ga wekaŋala mundhurrnydja marrtjina ŋurikiyina walalaŋgu mokuywuna;Yaka yana yukurrana ŋäthilinydja ŋilimurruŋgu märi'munydja walala ŋuliwitjarrayi mokuywalanydja manikaykurru märr-ŋal'yurruna yukurr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nhuma meṉguŋalana ŋunhiyinydja waŋarrnha galŋu, ŋunhi ŋayi walŋakuŋala nhum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yi nhäŋalanydja nhumalanha ŋunhimalayi ŋunhi nhuma yukurrana buŋgul warkthurruna, mokuywu buku-ŋal'yurruna,bala ŋayi ḏiltjina wekaŋala nhumalaŋgunydja,liŋgu ŋayi ŋuriŋiyinydjayi romdhu ŋaramurryinana wirrk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ŋananydja ŋayi bitjarrana,‘Yakana ŋarra yurru biyapulnydja walalanha guŋga'yun ŋunhimalayinydja,märr walala yurru marŋgiyirri, ŋunhi ŋuriŋiyinydja walalaŋgalaynydja romdhu gäma ŋuli yukurra marina bathalana galŋu.Liŋgu dhuwalayinydja walala yolŋu'-yulŋu ŋayaŋu-ḏälmirrina, ga mayali'-wilkthunaramirrina;Yakana walala yurru yuwalkkuma galŋu malthun ŋarrakuwaynydja.Walala gonha'yurrunana ŋarranhanydja,bala malthurruna ŋula yolkuna, wiripuŋuwuna waŋarr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rrapinydja yukurra ŋunhiyinhayi wiripuŋunhanydja waŋarrnha nyinyaŋdhunna nhäma, ŋaramurryirrina bitjanna.Yaka ŋunhiyinydja walala yuwalk waŋar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rrki yana walŋu walala ŋarranha märr-yätjkuŋalanydja ŋuriŋi malaŋuyu be maḏayin'thunydja,ŋunhi walala yukurra ŋayathama baṯbitj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5 ]]></a:t>
            </a:r>
            <a:r>
              <a:rPr lang="en-US" b="1" sz="3000" spc="0" u="none">
                <a:solidFill>
                  <a:srgbClr val="000000">
                    <a:alpha val="100.00%"/>
                  </a:srgbClr>
                </a:solidFill>
                <a:latin typeface="Calibri"/>
              </a:rPr>
              <a:t><![CDATA[“Yo, yuwalk yana yurru marinydja bathala marrtji yukurra yolŋu'-yulŋuwunydja;walala yurru marrya'yirrina wirrkina,bala nhina yurru yukurra borrk-barrarirrina,guḻku'na yurru mirithirrina yolŋu walala marrtji murrmurryun rerriyunydja ga moḻŋuyu ḻäwunharay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 marŋgikuŋala yolŋu'-yulŋunha ŋuriŋiyi manikayyu yuṯayuna32:1-43 (Moses taught the people with a new s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Ŋarra bini dhawar'maranha warray warrpam' warray yulŋunydja walalanha,yurru yaka ŋarra yurru bitjandhi,märr yurru ŋayi yaka miriŋunydja ŋurr'yunmirri,yanapi ŋayina bumara baḏuwaḏuyurruna ŋarrakunydja yolŋunha walala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humanydja dhuwalanydja ŋarrakunydja yolŋu walala, be nhäna ḻiyamiriwnha, dhuŋamirrina,yakana nhuma marŋgi yuwalkŋu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nhi bini nhuma gaḏamanmirrinydja, nhumanydja bini ŋunhi dharaŋanna muka,ŋunhi nhumalaŋgalaynydja romdhu bitjan gäma yukurra nhumalanha marililina ga rakunylilina romli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guḻku' mirithirri nhuma miṯtjinydja dhika walŋu,yurru nhumalanha walala djuḻkmaraŋala warray ḻurrkun'thunydja yana,Ŋunhi bini ŋayi Godthu yaka nhumalanha gananna,walalanydja bini ŋuriŋiyi miriŋuyunydja walalay yakana nhumalanha djuḻkmara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iŋgu ŋunhiyi Yitjuralwunydja miṯtjiwu waŋarr biyapul warray galŋu ganydjarr-ḏumurru,ga ŋayinydja ŋunhi walalaŋgunydja waŋarr be nhä warray, ganydjarrmiriw warray y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Yo, ŋunhiyi miriŋu ŋayipinydja yätjnha yana mayali'-wilkthunaramirrina,balanyarana bitjan nhäŋiniŋ'nha borum, ga bäpiwuna ŋäṉar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Garrayyunydja ŋuli guyaŋirri warray yukurra ŋunhi nhaltjarra ŋuriŋiyi miriŋuyu djäma yätjkuŋala,bala ŋayi galkunna yukurra yulŋ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walk yana ŋayi yurru miriŋunhanydja buma buwayakkumana ŋuriŋinydja waluyu ŋunhi ŋayipi yukurrana ḻakaraŋala.Yo, ŋunhiyi miriŋu yurru galkirrina,galkina ŋanya yurru baḏuwaḏuyundja warrpam'nha yana Garrayy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ayi yurru Garrayyunydja nhämana marrtji nhanŋuwaynydja yolŋu'-yulŋunha,walala yukurra yurru nhina ganydjarrmiriwnha yana dhika nhämiriwnha,bala ŋayi yurru walŋakumana yana walalanha ŋuliŋuruyi miriŋuwalanydja goŋŋuru;Ŋayi yurru mel-wuyunna ŋurikinydja walalaŋgu yolŋu'-yulŋuwu ŋunhi walala yukurra yurru märr-yal'yun nhanŋuway walŋ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ayi yurru Garrayyunydja waŋa dhä-wirrka'yun bitjan,‘Wäy, wanhakana dhika ŋunhi nhumalaŋgu waŋarrnydja mala?...ŋunhinydja walala ŋunhi nhuma yukurrana märr-yuwalkthina, märr-nherraṉmina walalaŋ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arrayyu wekaŋala Mawtjitjkala yuṯana manikay, ga ŋayinydja ḻakaraŋala yolŋu'-yulŋuwana bitjarrana,“Ŋäkana nhumanydja dhiyali djiwarrŋuranydja,ga nhumanydja dhuwali munathaŋura mäkiri'-witjurrana,ŋarra yurru ḻakaramana;Garraynhana ŋarra yurru yäku birrŋ'marama yindikumana,ŋunhi ŋayi ŋilimurruŋgu Waŋarr biyapulnydja-wala walŋ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 biyaka waŋiya wäthurra märrliliyaŋa ŋurikalayi waŋarrwalanydja walalaŋgala,märr walala yurru guŋga'yun nhumalanha;walalana yurru nhumalanha guŋga'yun walŋakumanydja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Ŋarra dhuwala ŋarrapi gäna Waŋarrnydja, yuwalkŋunydja galŋu waŋarr,yakana ŋula wiripunydja Waŋarr nhini yukirri.Ŋarra ŋuli ŋarrapi yana wekama walŋa,ga ŋarrapi yana ŋuli gombuma ŋunhiyi walŋanydja;Ŋarra ŋuli walŋakuma yolŋunha,ga bitjandhi ŋarra ŋuli walŋanydja biḏiwiḏitjkumayi.Ŋarra ŋuli djämana-wala yana,yakana yurru ŋarranha ŋula yolthu ḏaḏawmaram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2 ]]></a:t>
            </a:r>
            <a:r>
              <a:rPr lang="en-US" b="1" sz="3000" spc="0" u="none">
                <a:solidFill>
                  <a:srgbClr val="000000">
                    <a:alpha val="100.00%"/>
                  </a:srgbClr>
                </a:solidFill>
                <a:latin typeface="Calibri"/>
              </a:rPr>
              <a:t><![CDATA[Ŋarra dhuwala ŋarrapi walŋa-ḏikṯiktja Waŋarr.Yuwalk yana ŋarra yurru ŋunha miriŋunhanydja baḏuwaḏuyunna,liŋgu ŋarra yurru baḏuwaḏuyunna warrpam'thunna yana ŋunhinydja yolŋu'-yulŋunha ŋunhi walala yukurra nyinyaŋdhun ŋarraku;warrpam'thunna yana walala yurru murrmurryundja,yakana yurru ŋula waŋgany winya'yun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y nhuma dhuwali wäŋa malanha bukmak,märr-ŋal'yurra Godkalaŋumirriwala yana yolŋu'-yulŋuwalanydja.Liŋgu ŋayi yurru Godthunydja baḏuwaḏuyun warrpam'thunna ŋunhinhanydja yolŋu'-yulŋunha ŋunhi walala yukurra murr'marama yolŋu'-yulŋunha nhanŋu.Yuwalk yana ŋayi yurru buku-ruŋinyamarama ŋunhiyi nhanŋu miriŋunhanydja walalanha,yurru ŋayi yurru bäy-ḻakarama buwayakkuma yätjtja malanha ŋuriki nhanukalayŋumirriwunydja walŋu yolŋu'-yulŋuwu.”Yo, maṉḏa Mawtjitjtja ga Djatjuwanydja barkparkthurruna dhuwalayina yuṯana manikay, marŋgikuŋalana yukurrana Garraywuna yolŋu'-yulŋunha.Mawtjitjku wärriku'wuynha dhäruk32:45-47 (Moses' final instruc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dhawar'maraŋalanydja ŋayi Mawtjitj waŋana bitjarrana g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althurra yukirriya dhiyaku yana liŋgu Garraywalaŋuwu romgunydja malaŋuwu, ŋunhi ŋarra liŋgu ḻakaraŋala yukurrana nhumalaŋgu. Mulkiyanydja baṯbiyaka yana, ga marŋgikuŋa marrtjiya bala nhumalaŋguway yumurrku'nhanydja, märr walalanydja yurru bitjandhi malthun marrtji bala nhanŋuway yana Garraywu dhärukku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huwalanydja dhäruk malanha ŋarra yukurra ḻakarama nhumalaŋgu yaka ŋula mayali'miriw; walŋamirrina yana dhäruktja dhuwala. Märraŋa walala, bala malthurranydja nhanŋuwaynha dhärukkunydja, yurruna nhuma yurru nhina weyindja, ŋamathamana walŋu yana, ŋunhalanydja wäŋaŋura ŋunhi nhuma boŋguŋu gärri ŋunhawala wäŋalili.” Mawtjitj bitjarrayinydja yukurrana waŋana, bala dhawar'yurrunana nhanŋu dhäruktja.Mawtjitj rakunydhinana32:48—33:1, 34:1-12 (The death of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uriŋi liŋgu waluyu, Garrayyu waŋana Mawtjitjnh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tjuy nhe marrtjiya nhäyikayu, ŋunha bukulili Nepulili, ŋunha galki Djarikulili, yurru dhipala makarrlili mayaŋ'lili. Ŋal'yurranydja nhe yurru ŋunhimalayi bukulili, bala nhäŋana marrtjiya ŋunhayina wäŋa Gaynanbuynha. Galki yolŋunydja walala boŋguŋu marrtjina buḏapthurruna ŋunhamalayina wäŋalili, yurru nhenydja nhämana yurru marrtji yana, ga rakunydhirri nhe yurru ŋunhalayina bukuŋur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itjan yana liŋgu nhenydja yurru, bitjarra ŋayi wäwa'mirriŋu nhuŋu Yärun rakunydhina bukuŋurayi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rraynydja nhumalaŋgu gunganharamirri ŋayi,wuṉḏaŋarr ŋayi mirithirri bitjan guṉḏa, giṯthunamiriw yana;ḻatju'kuma yana walŋu ŋayi ŋuli djämanydja, dhapirrkkumana,yurru nhanukalay ŋanya yolŋu'-yulŋuyunydja bitjarra yätjkuŋala.Nhumanydja ŋunhi ŋanya märr-yätjkuŋala warray;nhuma gonha'yurrunana ŋanya,bala nhuma yukurra djämana yätjnha walŋu mirithirrina, djarrpi'na rom mala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ili nhuma maṉḏa ŋunhi yaka märr-yuwalkthina yuwalkkuŋala walŋu ŋarranha. Yo, ŋunhala ŋunhi nhumalaŋgu gapunydja maḻŋ'thurruna guṉḏaŋuru, nhumanydja baḏatjurruna dhäruk ŋarraku milma yolŋuwala walalaŋgala, bala yakana walala nhäŋala ŋarranhanydja walŋu dhunupanydja nhumalaŋg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he yurru wäŋanydja nhäma ŋulaŋuruna bili barrkuŋuruna, yurru yakana nhe boŋguŋu gärrinydja ŋunhamalayi wäŋalil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umanydja dhuwala yolŋu'-yulŋu ḻiya-dhumukmirrina yanana.Nhäku nhuma yukurra Garraynhanydja bitjandhiyi ŋayaŋu-yätjkuma?Ŋayinydja ŋunhi nhumalaŋgu bäpa'mirriŋu,ŋayi nhumalanha djäma miṯtjinydja dhaŋaŋguŋ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Birrka'yurra roŋiyiya bamanŋuwuy ŋurukuy,ga dhä-wirrka'yurra bäpa-ŋalinha walalanha,walala yurru nhumalaŋgu ḻakaramana,ŋunhi nhaltjarra Garrayyu djarr'yurruna ŋilimurrunha Djaykupkalaŋuwuŋu walkur-märranharanha,märr yurru ŋilimurru nhanŋuwaynha galŋu yana dhulŋuŋuna yolŋu wal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yi ŋilimurrunha maḻŋ'maraŋalanydja ŋunhala ŋanhdharkŋura,ga djäka ŋayi ŋilimurruŋgu, goŋ-nherraṉmina ḻatju'kuŋala yana,bitjan liŋgu yana bitjan ŋuli ḏamala yukurra nhina yaluŋura,djäka dhangi'yun ŋuli nhanŋuway yo-yuth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ŋuli ḏamalayu ŋäṉḏi'mirriŋuyunydja ḏur'yunna ŋuliŋuruyi yaluŋurunydja,bala ŋayi ŋuli buṯthunna ŋoykurruna, bala garrwarkumanydja ŋanya ŋuli binbarryuna.Marŋgikumana ŋuli ŋanya yukurra buṯthunaraw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tjarra yukurrana Garrayyunydja ŋilimurrunha gäŋala lili ḻatju'kuŋala dhika walŋu, yakana ŋilimurru galkina gandarrŋura.Ga yakana ŋula wiripuŋuyu ŋilimurrunha waŋarryu guŋga'yurrunanydja.]]></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2026-08-14T13:05:44Z</dcterms:created>
  <dcterms:modified xsi:type="dcterms:W3CDTF">2026-08-14T13:05:44Z</dcterms:modified>
  <dc:title>Bible.com.au: DEUTERONOMY 32:1-52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