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5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yipinydja yurru Garrayyunydja bitjan goŋmirriyama nhumalanha, ŋunhi nhuma yurru dhäruk ŋanya märramanydja bukmakkumanydja; yana nhuma yurru yuwalkkuŋa yulŋunydja bilyurranydja Garraywalana nhanukalaynha, ga malthurra yuwalkkuŋana galŋu nhanŋuway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4 ]]></a:t>
            </a:r>
            <a:r>
              <a:rPr lang="en-US" b="1" sz="3000" spc="0" u="none">
                <a:solidFill>
                  <a:srgbClr val="000000">
                    <a:alpha val="100.00%"/>
                  </a:srgbClr>
                </a:solidFill>
                <a:latin typeface="Calibri"/>
              </a:rPr>
              <a:t><![CDATA[Dhuwalayinydja rom yaka wuṉḏaŋarr, ga yaka barrku be-wala, märr yurru nhuma yukurra be ḻarrumanydja dhiyakuyi dhärukku. Godkunydja dhuwala dhäruk dhuwala bäyma galki, dhuwalina ŋayi bäyma ŋayaŋuŋurana nhokala, ga waŋana ŋayi yukurra dhurrwarakurrunydja nhumalaŋgala. Liŋguna nhuma marŋgimirrina Godkalaŋuwu romgunydja, bala biyaka djämana yana yukirriya ŋuriŋiyi Godkala dhärukth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äthuranydja dhuwala märrma' dhukarrnydja marrtji ŋorra bala, waŋganydja ŋamakurru, ga waŋganydja yätj, waŋganydja ŋunhi dhukarr walŋa-wekanharamirri, ga wiripunydja ŋunhinydja ga rakunynha dhukarr, ŋuli nhe yurru marrtji ŋuliwitjandhiyinydja nhenydja yurru rakunydhirrina. Ga nhumapi yurru djarr'yundja yukurra wanhawitjan nhuma yurru marrtj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nhuma yurru dhäruk märrama ga malthun Garraywunydja nhokalaŋuwu Godkunydja, ŋunhi nhuma yurru märryu-ḏapmaramanydja galŋu ŋanya, ga ŋayathama baṯbitjandja romnha nhanŋu warrpam'thun yana, nhumanydja yurru nhinana yukurra walŋana ga ŋamathamana. Yo, ŋayi yurru Garrayyunydja goŋmirriyama nhumalanha, bala nhuma yurru nhinana yukurra ŋunhilinydja wäŋaŋura ŋunhi nhuma yurru galki gulŋiyirrina ŋunhimalayi wäŋa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Ga ŋuli nhuma yurru mäkiri'-yarryundja ŋuyulkthirrinydja Garraywalaŋuwu dhärukku, yakanydja nhuma yurru ŋäma rirrakay ga dhäruk ŋanya; ŋuli nhuma yurru yaka dhärukku malthun nhanŋu, yana bilyundja yurru, ga märr-ŋal'yun wiripuŋuwunydja waŋarrwu, nhumalanhanydja ŋayi yurru baḏuwaḏuyunna, yakana nhuma yurru yana ŋamathama nhina yukurra ŋunhiliyi wäŋaŋura ḻatjuŋur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huwala ŋarra yukurra waŋana nhumalanha yulŋunydja, ‘Ma' biyaka djarr'yurrana dhukarrnydja nhepina. Wanhaŋumi dhika nhumanydja yurru romŋura nhina yukurra?... ŋunhilimi Godkala romŋura, märr ŋayi yurru nhumalanha goŋmirriyama?... ga gäma yurru nhumalanha ḻatju'kuma dhika walŋu?... Bay' ŋunhilimi wiripuŋuŋura romŋura ŋoy-djingaryunamirriŋura ŋiniya, ŋoy-yätjthinyamirriŋura? Wanhawitjan dhika nhenydja yurru dhukarrkurru marrtji?... Ŋuliwitjandhiyi walŋamirrikurru dhukarrkurru? Bay' ŋunhiyi rakunydhinyaramirrikurru dhukarrkurru ŋiniya? Way walala, yakana nhuma yurru marrtji märrma'kurrunydja dhukarrkurru rrambaŋikumanydja. Djarr'yurranydja dhukarrnydja ŋunhiyi walŋamirri yana, liŋgu Godtja mäkiri'-witjun yukurra yana. ŋunhi nhe yurru djarr'yun dhukarrnydja, ŋunhiyi romdja ŋunhi nhepi yurru djarr'yun maḻŋ'thundja yurru yuwalkthi ŋunhiyi. Yo, nhiniyanydja yukirriya Godkala yana romdhunydja, märr yurru nhuma nhinanydja yukurra walŋana yana, nhumapi ga nhumalaŋgu djamarrkuḻi' ga nhumalaŋgu gutharra'mirriŋu wal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ärr-ŋamathiya biyaka nhumalaŋgalaŋuwu waŋarrwu Godkunydja, ga dhäruk märraŋa ŋanya. Mam'thurra yana walŋu Garraywalanydja muṉḏataraŋa, ga nhenydja yurru yukurra nhina weyinŋumirrina walŋa; weyinŋumirrina yanana nhuma yurru yukurra nhinanydja ŋunhilinydja wäŋaŋura ŋunhi ŋayi Garrayyu ŋayipi dhawu'-nherrara nhumalaŋgalaŋuwa märi'muwa walalamb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rr'yurra dhukarrnydja walŋamirri yana30:1-20 (Choose the way of life and bless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Mawtjitjthu dhawar'maraŋalanydja waŋana bitjarrana gam', “Yo, ḻakaraŋalanydja ŋarra nhumalaŋgu märrma' dhukarrnydja, ga nhumapina yurru djarr'yundja. Ŋuli nhuma yurru dhäruk märrama ŋanyapinyay Garraynha, nhumalanhanydja ŋayi yurru goŋmirriyama; ga ŋuli nhuma yurru yakanydja dhäruk ŋanya märrama, ga nhumalaŋgunydja yurru marrtji mari bathalana galŋu biyapul'nha. Ga ŋunhi yurru dhuwalayi malanha yätj rom maḻŋ'thundja, ga nhina nhuma yurru yukurra be-wala barrku wäŋaŋura birr', bala nhuma yurru guyaŋirrina ŋuliŋuruyinydja, balayi roŋiyirri dhuwalayina dhäruk ŋunhi ŋarra yukurra ḻakarama nhumalaŋgu gäthura ŋurikiy maṉḏaŋuwuy dhukarrwuy maṉḏaŋuwuy märrma'wu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uli nhuma yurru ga nhumalaŋgala yarraṯaŋuru mala-wunharawuy ŋunhi roŋiyirri bilyun nhanukala Garraywala, ga dhäruk ŋanya märrama warrpam'thun yana, ŋayinydja yurru Garraynydja nhumalaŋgu mel-wuyunna; ŋayi yurru roŋinyamarama nhumalanha ŋunhamala liŋgu wäŋalili ŋamakurru'lili, ga biyapul nhuma yurru nhina yukurra ŋamathama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yurru ŋayi ŋunhiyi wäŋanydja nhumalaŋguwayyi, bitjan yana liŋgu bitjarra ŋayi Garrayyu dhawu'-nherrara nhumalaŋgalaŋuwala märi'muwala ŋäth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yi yurru Garrayyunydja wekama yuṯana galŋu ŋayaŋunydja nhumalaŋgu, märr yurru nhuma ḏukṯukthirri dhärukku nhanŋu märranharawu; nhuma yurru märramana nhanŋu dhäruktja, liŋgu nhuma yuwalk yukurra märr-ŋamathirri God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yurru ŋunhiyi malanha marinydja marrtji yukurra ŋurikina nhumalaŋgalaŋuwu miriŋuwuna, ŋurikina walalaŋgu ŋunhi nhumalaŋgu walala yukurra ŋaramurryirri ga ŋonuŋguma ŋayath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yapul nhuma yurru dhäruktja ŋanya märramayi, ga ŋayathamana nhanŋu romdja Garray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inanydja nhuma yurru yukurra ŋamathamana walŋu yana djamarrkuḻi' guḻku'mirrina ga ŋatha guḻku'mirrina dhika nhä guḻku'mirrina nhuma yurru nhinana yukurra yana.]]></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2026-05-27T00:54:31Z</dcterms:created>
  <dcterms:modified xsi:type="dcterms:W3CDTF">2026-05-27T00:54:31Z</dcterms:modified>
  <dc:title>Bible.com.au: DEUTERONOMY 30:1-20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