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4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8:1-6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itjan liŋgu ŋayi yurru Garrayyunydja ŋäthilimirriyama marrtji ŋathanydja dhika nhänydja nhumalaŋgu, ga ŋunhi nhuma yurru djäma bitjandhinydja ŋula nhä, bukmak yurru nhänydja malanha marrtji yukurra ḻatju'thirrina dhikana yana. Yo, ŋunhili wäŋaŋuranydja ŋunhi ŋayi wekaŋala nhumalaŋgu, nhuma yurru nhina djulŋithirrina dhikana walŋu, galŋa-djulŋithirr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li nhuma yurru dhäruk märrama ŋanya Garraynhanydja, ga djäma ŋunhi nhaltjan ŋayi yurru ḻakarama waŋa nhumalanha, nhumanydja yurru ŋunhi yolŋu'-yulŋu nhanŋuwaynha walŋu Garraywuna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walala yurru wiripu-guḻkuny'tja miṯtji birrka'mirriŋura wäŋaŋura dharaŋanna bitjanna yurru, ŋunhi nhumanydja djarr'yunara galkikunhara Garraywuna yolŋu walala nhanŋuwaynha, bala yurru walala borrk-barrarirrina yulŋunydja nhumalaŋ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Yo, ŋayi yurru Garrayyu ḻapmaramana ŋunha djiwarrny'tja, ga bitjanna liŋguna dhuŋgarra-mandhirri yurru yukurra waltjaṉdhunydja dharyun, märr yurru borum ga ŋatha ŋula nhä ŋuthan ŋamathirrina galŋu yana. Yakana nhuma yurru yukurra ŋäŋ'thun wiripuŋunhanydja yolŋunha ŋula nhäku; walalana yurru nhumalanhana ŋäŋ'thundja yukurra, liŋgu nhuma yurru yukurra ŋayathama biyapulnydja guḻku' dhaŋaŋ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ripu-guḻkuny'tja yurru malthun marrtji nhumalaŋguna, ga nhumanydja yurru yakana yukurra munguyun walalanhanydja. Yakana yurru nhumalanhanydja ŋonuŋguma ŋula nhäyunydja romdhu. Nhumapi yana yurru ŋapaŋuranydja, walŋu yana, yaka ŋoyŋura, ga wäŋanydja nhumalaŋgu yurru dhapirrknha walŋu dhikana yanana, ŋuli nhuma yurru dhärukku malthun, dhäruk märramanydja dhuwalanydja dhäruk Garraywunydja ŋunhi ŋarra yukurra dhuwala ḻakarama nhumalaŋgu gäthu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 gonha'yurra dhuwalayinydja dhäruk ŋula waŋgany meṉguŋa. Yaka yana bilyurra, Garraywalaŋuŋurunydja ga buku-ŋal'yurra wiripuŋuwunydja waŋarrwu.”Dhäruk-märranhamiriwnydja yurru yolŋu walala nhina yukurra mariŋurana dhika nhäŋurana yana28:15-29,43-67 (Results of disobedi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li nhuma yurru yakanydja dhärukku malthun Garraywu, yana bilyundja, bala meṉgumanydja ŋunhiyi nhanŋu rom, nhenydja yurru märrama mari biyapul'nha bathalana, birrka'mirrina yurru nhä malanha nhuŋu yätjnha maḻŋ'thun yukur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humalaŋgu wäŋa yurru ḻiw'marama ga dhika nhä malanha baḏuwaḏuyunna yätjthirr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akana yurru ŋathanydja yukurra ŋuthan ŋunhili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umalaŋgu yurru yumurrkuny'tja ga ŋula nhä wäyin malanha ḻurrkun'nha yana, yakana guḻku', yalŋgina yana walala yurru yulŋunydja, yakana ŋuthanara manymakkunh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äruk-märranhamirrinydja yolŋu walala yurru nhina goŋmirriyirrina walŋu28:1-14 (The blessing of obedi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nhi nhe yurru marrtji wanhamalanydja ŋula, ga roŋiyirri nhe yurru lili, ŋayinydja yurru ŋunhi rom-mäypayirrina yulŋunydja ŋula nhänydja malanha, ga ŋula nhä malanha nhe yurru warkthun yurru yätjthirrina walŋu yanana, liŋgu yakana ŋayi yurru Garrayyu goŋmirriyama guŋga'yun nhumalanha ŋunhimalayinydja, dhäruk-märranhamiriwlili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uli nhuma yurru djäma yätjkumanydja, ŋuyulkthirrinydja nyinyaŋdhundja Garraywu, ŋunhiyi yurru wäŋanydja nhumalaŋgu yätjthirrina marimirriyirrina, mari-yakaynha yukurra yurru djingaryun. Mirithirri nhuma yurru warkthundja yukurra ŋamathanharawunydja ŋurikiyi, yurru gulkuruna; bukmak yurru ŋunhi yätjthirrina yanana yulŋunydja, yana liŋgu ga warrpam'thun yurru nhumalanha baḏuwaḏuy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irrka'mirrina yurru yolŋunydja walala murrmurryun marrtji liŋgu rerriyu birrka'mirriyuna, yakana yurru ŋula waŋgany yolŋu yukurra walŋa nh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lŋu yurru rakunydhirri gorrmuryinyarayu, ga biyapul ŋulwitjthu ŋula nhäyu, ga wiripu yurru yolŋu rumbal buḻ'buḻyun, bala rakunydhirri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Yo, wäŋanydja yurru dhuwala baṉḏanydhirri ŋathamiriwyirrina, ga munathany'tja wäŋa dhuwala yurru bitjanna ḏälthirrina bitjan guṉḏa, liŋgu ŋayi yurru Garrayyu yakana yänguma yukurra waltjaṉ.]]></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bitjandhiyi miriŋunydja yurru lili marrtjina, bala walala yurru bumana yukurra nhumalanha; marrtjinydja walala yurru ŋunhi miriŋunydja waŋgany yana miṯtji, ga nhumanydja yurru gundupuma baḻaka'yunna birrka'mirrililina wäŋalili barrkuwatjthirri. Bala walala yurru yolŋuyunydja nhämana ŋunhiwalayi, bala barrarirrina bitjanna ŋurikiyi yindiwunydja mariw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rrmurryunna nhuma yurru marrtji, ga ŋuriŋi wäyindhunydja malaŋuyu nhumalanha yurru ḻukana yukurra barrwaṉ'tja rumbalnydja; yakana yurru walalanha ŋula yolthu ŋaŋ'-ŋaŋdhun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nhumalaŋgu rumbalnydja yurru warrpam'thunna ŋäkirrmarama djetjiyuna malaŋuyu ga djiraŋ'thuna, bitjan nhuma yurru yukurra wirrkthunmirrina bitjan liŋgu, ga yakana yurru ŋula yolthu nhumalanha baḏarraŋ'kum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ḻkurrnydja yurru nhumalaŋgu bitjan bawa'mirriyirrina, ga wiripu-guḻkuny'tja nhuma yurru bamba'-bambayyirrina marrtj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luwuynydja nhuma yurru marrtji yukurra bitjan dhä-ŋalŋalyunna dhukarrwuna ḻarruma, bitjanna bitjan ŋuli bambay yolŋu, yurru yakana nhuma yurru maḻŋ'maramanydja. Wiripu-guḻku'yunydja yurru yolŋuyu walalay manaŋirrina djaw'-djawyunna nhumalaŋgu nhänydja malanha, ga bitjanna liŋgu nhuma yurru ŋayaŋu-djawaryunna yukurra gänharayu ŋonuŋdhunydja romdhu malaŋuyu, ga bäyŋuna nhumalaŋgu ŋula yol guŋga'yunarawunydja ŋuriki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nhi nhuma yurru dhäruktja märrama ŋanya Garraynha, ga yuwalk galŋu yana ŋayathama walŋu bat bitjan nhanŋu rom ŋunhi ŋarra yukurra ḻakarama dhiyaŋu-wala nhumalaŋgu, ga ŋayinydja yurru goŋmirriyamana nhumalanha biyapulnha walŋu, yakana yurru wiripunydja miṯtji guḻku'yirri dhaŋaŋdhirri bitjan nhum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 mari bathalana nhumalaŋgu yurru marrtjinydja, ŋuli nhe yurru yakanydja dhäruk-märrama ŋanya Garraynha. Mulkuruna yurru yolŋu nhina nhumalaŋgala yukurra wäŋaŋuranydja, ga walala yurru ŋunhiyinydja miṯtji wuṉḏaŋarrnha mirithirrina, ga nhumanydja yurru ga yalŋgi'na miṯtj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alalana yurru rrupiya-mäypamirriyirrinydja, ga nhumanydja yurru dhäparknha nhämiriwnha; bitjanna liŋguna nhumanydja yurru yukurra ŋäŋ'thunna walalanha ŋula nhäku rrupiyawunydja, yana liŋgu-u-u ga walalana yurru nhumalaŋgu buŋgawamirri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Ŋunhiyi marinydja malanha yurru marrtjina yana nhumalaŋgu, yana liŋgu ga warrpam'thun yurru nhumalanha baḏuwaḏuyun, liŋgu nhuma yaka yukurrana dhäruk märraŋala Garraynha nhumalaŋgu Waŋarrnha, yaka nhuma ŋayathaŋala yukurrana ŋunhiyi rom ŋunhi ŋayi wekaŋala nhumalaŋg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lŋuyu nhumalanha yurru nhäma, bala walala yurru waŋa bitjanna, ‘Godthu walalanha yukurrana dhä-ḏir'yurrunana, liŋgu walala gonha'yurruna ŋanya ga djäma ŋula nhä yätjnha ro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 Garrayyunydja wirrki warray walŋu yana goŋmirriyaŋala nhumalanha, yurru nhumanydja yaka warray nhanŋu djälthina, yaka warray nhuma dhäruk märraŋala ŋanya ŋayaŋu-djulŋithina; yaka nhuma djäma yukurrana nhanŋu ŋamakurru' r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ala nhuma yurru djämanydja yukurra dhiyakuyina malaŋuwu miriŋuwuna, walalana yurru marrtjinydja, bala djaw'-djawyunna nhumalanha bitjan djämamirrina walalaŋguway. Nhuma yurru yukurra marrya'yirrina ga ŋanhdharkthirrina, bitjan nhuma yurru nhina yukurra girri'miriwnha ŋula nhämiriwnha. Bitjan nhumalanha yurru ṉiṉ'ṉiṉmaramana marrtji ŋonuŋgumana bala ŋuriŋi romdhuna, yana liŋgu ga binydjitjthirri nhuma yurru ŋuriŋiy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62 ]]></a:t>
            </a:r>
            <a:r>
              <a:rPr lang="en-US" b="1" sz="3000" spc="0" u="none">
                <a:solidFill>
                  <a:srgbClr val="000000">
                    <a:alpha val="100.00%"/>
                  </a:srgbClr>
                </a:solidFill>
                <a:latin typeface="Calibri"/>
              </a:rPr>
              <a:t><![CDATA[“Walala yurru wiripuna yolŋu miṯtji marrtji bunharawu nhumalaŋgu, ŋunhina miṯtji mulkuruna yolŋu ŋunhi ŋayi yukurra waŋa wiripuna dhäruk. Walala yurru marrtji ḻiw'marama wäŋana nhumalaŋgu, bala nhuma yurru murrmurryundja marrtji ŋuriŋiyinayi djaṉŋarryuna marrya'yuna. Yo, ŋuli nhuma yurru yakanydja dhäruk märrama Garraynha, ga ŋayathama baṯbitjandja rom nhanŋu, ŋunhi nhe yurru yaka märr-ŋal'yun yäkulili Garraywala, nhumanydja yurru murrmurryunna marrtji bitjanna birrka'mirriyuna rerriyu, yana liŋgu ga märr yurru ḻurrkun'nha walŋamirrinydja ḏäpthu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64 ]]></a:t>
            </a:r>
            <a:r>
              <a:rPr lang="en-US" b="1" sz="3000" spc="0" u="none">
                <a:solidFill>
                  <a:srgbClr val="000000">
                    <a:alpha val="100.00%"/>
                  </a:srgbClr>
                </a:solidFill>
                <a:latin typeface="Calibri"/>
              </a:rPr>
              <a:t><![CDATA[“Yo, wirrki ŋayi yana Garraynydja ḏukṯuk nhumalaŋgu goŋmirriyanharawunydja, ga yuwalk yana ŋayi yurru nhumalanha baḏuwaḏuyundja warrpam'thun, liŋgu nhuma yaka ŋanya dhäruk märraŋala; ŋayinydja yurru nhumalanha Garrayyunydja bitjan ḻatjuwarr'maramana bena-wala barrkulilina wäŋalili, bala nhuma yurru yukurra buku-ŋal'yundja ŋula yolkuna wiripuŋuwuna waŋarrw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66 ]]></a:t>
            </a:r>
            <a:r>
              <a:rPr lang="en-US" b="1" sz="3000" spc="0" u="none">
                <a:solidFill>
                  <a:srgbClr val="000000">
                    <a:alpha val="100.00%"/>
                  </a:srgbClr>
                </a:solidFill>
                <a:latin typeface="Calibri"/>
              </a:rPr>
              <a:t><![CDATA[Yakana nhuma yurru nhina yukurra mäwayaŋura, ga bäyŋuna nhumalaŋguwaynydja yurru yukurra wäŋa djingaryun. Bitjanna liŋgu nhuma yurru yukurra nhina galŋa-yätjthirrina dhaŋgaḏirryunna nhäyu malaŋuyu romdh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itjanna liŋgu walu ŋupan ga munha ŋupan nhuma yukurra yurru barrarirrinydja nhina nhäku malaŋuwu, bitjan nhuma yurru marrmarryunmirrina barrariyunydja, ga ŋayaŋunydja yurru nhumalaŋgu ḏuŋ'ḏuŋdhunna wilwilyunna barrariyunydja ŋunhi nhe yurru ŋula nhä nhäm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ärraŋa yana dhäruktja ŋanya Garraynha, bala nhuma yurru nhina ŋamathamana yukurra galŋ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yi yurru Garrayyunydja nhumalanha bitjan goŋmirriyama nhumalaŋgu wäŋa malanha ḻiw'marama y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nhumalaŋgu yurru djamarrkuḻiny'tja ŋuthan marrtji ŋamathirrina dhikana, ga wäyin malanha yurru guḻku'yirrina, mirithirrina miṯtj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athanydja ŋuthanna yurru yukurra dhaŋaŋnha biyapul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yipinydja yurru Garrayyunydja gäma nhumalanha goŋdhu, bitjan gunganhamirriyama ŋunhi nhe yurru wanhamala marrtji, ga lili nhe yurru roŋiyirri wäŋal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li nhumalanha yurru marrtji miriŋuyu guwatjman, ŋayinydja yurru Garrayyunydja ŋunhiyinhana baḏuwaḏuyun warrpam'thunna yana miriŋunhanydja. Yo, miriŋunydja yurru marrtji waŋgany ŋurruk nhumalaŋgu, yurru gundupumanydja walala yurru ḻatju-warr'yunna yana barrku'-barrkuwatjthirrina yulŋunydja birrka'mirrililina wäŋalili malaŋulili.]]></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2026-07-02T06:52:33Z</dcterms:created>
  <dcterms:modified xsi:type="dcterms:W3CDTF">2026-07-02T06:52:33Z</dcterms:modified>
  <dc:title>Bible.com.au: DEUTERONOMY 28:1-67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