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479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24:14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ka ŋurikinydja yolŋuwu ŋoy-wuyurra ŋunhi ŋayinydja yolŋumiriw ga ŋurruwuyk. Yaka djaw'-djawyurra walalaŋgalaŋuŋuru, ga biyaka buku-ruŋinyamaraŋa yulŋunydja ŋunhi walala yurru djäma yukurra. nhumalaŋg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-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i nhe yurru marrtji gulkthun ŋatha nhuŋuway malanha, ga muṉguynydja marrtjiya gonha'yurra ŋurikiyi ŋurruwuykkuna yolŋuwu ga yolŋumiriwwuna ga mulkuruwuna; ŋuriŋina walalay yurru yukurra ḻuka ŋunhi bäythinyaranydja ŋatha muṉguynydj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yu dhuwalayinydja ŋayipi rom wekaŋala nhumalaŋgu, märr yurru nhuma yaka ŋula meṉguma, ŋunhi ŋäthilinydja nhuma muka yukurrana nhinana ŋurruwuyk ŋunhala Yetjip muk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2026-10-18T13:54:06Z</dcterms:created>
  <dcterms:modified xsi:type="dcterms:W3CDTF">2026-10-18T13:54:06Z</dcterms:modified>
  <dc:title>Bible.com.au: DEUTERONOMY 24:14-22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