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8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4:14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ka ŋurikinydja yolŋuwu ŋoy-wuyurra ŋunhi ŋayinydja yolŋumiriw ga ŋurruwuyk. Yaka djaw'-djawyurra walalaŋgalaŋuŋuru, ga biyaka buku-ruŋinyamaraŋa yulŋunydja ŋunhi walala yurru djäma yukurra. nhumalaŋg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yurru marrtji gulkthun ŋatha nhuŋuway malanha, ga muṉguynydja marrtjiya gonha'yurra ŋurikiyi ŋurruwuykkuna yolŋuwu ga yolŋumiriwwuna ga mulkuruwuna; ŋuriŋina walalay yurru yukurra ḻuka ŋunhi bäythinyaranydja ŋatha muṉguy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yu dhuwalayinydja ŋayipi rom wekaŋala nhumalaŋgu, märr yurru nhuma yaka ŋula meṉguma, ŋunhi ŋäthilinydja nhuma muka yukurrana nhinana ŋurruwuyk ŋunhala Yetjip mu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2026-06-24T14:33:29Z</dcterms:created>
  <dcterms:modified xsi:type="dcterms:W3CDTF">2026-06-24T14:33:29Z</dcterms:modified>
  <dc:title>Bible.com.au: DEUTERONOMY 24:14-22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