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5-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 bothinyaramirrinha ḻakaranhamirrinha yolŋunha19:15-21 (The law about fals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yurru waŋganydhu yolŋuyu ḻakarama djarrma'-wama, ‘Ŋuruŋunydja gay' yolŋuyu djäma yätjkuŋala,’ bitjan yurru, yaka yana waḏutja märr-yuwalkthiyanydja ŋurikiyi. Ŋäthilinydja marrtjiya ŋathili yuwalkŋuwu dhäwu'wu ḻarruŋa, ga ŋuli nhuma yurru maḻŋ'marama märrma'nha wo ḻurrkun'nha ŋunhi walala nhäŋala ŋuriŋiyi walalay marŋgiŋumirri walala, ga ḻakarama walala yurru ŋuriŋi walalay ŋunhi yana liŋgu yuwalkŋu ŋupanayŋu dhäwu', bala nhuma yurru märr-yuwalkthirrina ŋurikiyi dhäwu'wunydja, bala yuwalkthina nhuma yurru dhä-ḏir'yundja ŋunhi wiripuŋunhanydja yolŋunha ŋunhi ŋayi djäma yätjku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ŋunhi yurru ŋula yolthu yolŋuyu ḻakarama bothirri, yana mari ŋayi yurru warkthun ŋula yolku, ga gäŋa ŋunhiyinydja maṉḏanha märrma'kuŋa yana bala Godkala buṉbulili, ga ŋunhiliyina maṉḏanha yurru mala-yarr'yundja ŋuriŋi ḏalkarra'mirriyu walalay ga dhä-wirrka'yunaramirriyu walal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ḏak walala yurru ḻarrumanydja, yana liŋgu ga maḻŋ'maramana walala yurru yuwalkŋuna dhäwu'. Ga ŋuli walala yurru maḻŋ'marama yuwalktja walŋu ŋunhiyinhayi ḏarramunha, ŋunhi ŋayi yäna ḻakaraŋala bothina ŋuriki nhanukalaŋuwu ŋayi gurruṯu'mirr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nyanydja yurru ŋunhiyinhanydjayi yolŋunha ŋunhi ŋayi bothina ḻakaraŋala dhä-ḏir'yunna yurru; ŋayinydja yurru ŋuriŋiyinydjayi märrama balanyara yana liŋgu ŋupanayŋu, bitjana ŋayi bini ŋuriŋi yolŋuyu märranha, ŋunhi be ŋayi djäma yätjkunh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uruŋu wiripu-guḻku'yunydja yurru ŋämana ŋunhiyi, bala wirrkina beyaṉiyirrinydja, bala walala yurru yakana biyapulnydja dhäwu' yukurra djäma bothirri, ga ŋuriŋiyinydjayi nhuma yurru romdhu ḏaḏawmaramana ŋula yolŋunha, märr yurru walala yakana biyapulnydja djäma bitjandhiyi yät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mel-wuyurra ŋurikiyi bothinyaramirriwunydja dhäwu'-ḻakaranhamirriwu, yaka ŋanya yana dhayuŋandja ‘bäythi’ biyakanydja, yana ŋanya mukthurrana dhä-ḏir'yurrana. Ŋunhi bini walala bunha yuwalktja ŋula yolnha liŋgu ŋuriŋi bothinyarayu dhäwu'yu, ŋayinydja yurru ŋunhiyinydjayi bothinyaramirrinydja yolŋu burakirrina, ga ŋunhi bini walala wutthunna ŋula yolnha maŋutjinydja, wo ḏaw'yunna ḻirranydja, ga ŋanyanydja yurru bitjandhi liŋgu maŋutji wutthun ga ḻirra ḏaw'yun ŋunhiyi bothinyaramirrinhanydja yolŋ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2026-06-12T01:37:56Z</dcterms:created>
  <dcterms:modified xsi:type="dcterms:W3CDTF">2026-06-12T01:37:56Z</dcterms:modified>
  <dc:title>Bible.com.au: DEUTERONOMY 19:15-21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