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5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1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ripunydja mak ŋuli nhumalanha yolŋuyu waŋa bitjan, ‘Way, mäkiri'-witjurra ŋarraku ŋe'. Ŋarranydja djawarrkmirri dhuwala, dhäwu'-gänharamirri ŋulaŋuru Godkuŋu. Ŋarra marŋgi mayali'wu bukaway'wunydja, ga djäma ŋarra yurru biyapul walŋu ganydjarr-ḏumurru bathala rom. Yuwalk ŋarra yukurra dhuwala ḻakaramanydja. Go ŋilimurru buku-ŋal'yunna dhiyaku wiripuŋuwuna waŋarrwu, ŋunhi ŋanapurru yaka marŋgi ŋäthili.’ Bitjanna ŋayi yurru wiripunydja ŋunhiyi be djawarrkmirrinydja yolŋu waŋ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yana ŋuriki mäkiri'-witjurranydja bothinyaramirriwunydja djawarrkmirriwu, ga yaka märr-nherraṉmiya märr-yuwalkthiya ŋurikalaynydjayi ŋunhi ŋayi yurru bukaway'wuy mayali' ḻakarama. Liŋgu ŋuliwitjandhinydjayi dhärukkurru ŋayi yurru Garrayyunydja gatjarr'yun ŋunhiyi nhumalanha, yana maḻŋ'marama bitjan nhumalanha, mak nhuma yukurra märryu-ḏapmarama galŋu nhumalaŋguway waŋarrnha Garraynha bukmakthu yana nhokalay ŋayaŋuyu walŋu, mak bäy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ukthurra yana walala malthurranydja yukirriya nhanŋuway Garraywu, biyaka rom-wiyaṉiyiya yulŋunydja nhanŋu, märr yurru nhe yakana djäma ŋula nhä yätjtja. Dhäruk biyaka märraŋa ŋanya, ga buku-ŋal'yurra nhanŋuway yana waŋganyg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2026-05-27T00:54:30Z</dcterms:created>
  <dcterms:modified xsi:type="dcterms:W3CDTF">2026-05-27T00:54:30Z</dcterms:modified>
  <dc:title>Bible.com.au: DEUTERONOMY 13:1-4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