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1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ŋunhalayinydjayi nhuma yurru nhina ŋayaŋuna, bitjan ŋayaŋu-yal'yunna bukmakthu ŋuriŋi ŋunhi ŋayi wekaŋala marrtjina nhumalaŋg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, Garrayyu yurru ŋayipi nhumalanha gunganhamirriyamanydja, yakana ŋayi yurru miriŋuyunydja buma nhumalanha, bala nhuma yurru nhinanydja yukurra ŋayaŋu-yal'yunna wurrkurrum'nha. Nhuma yurru buku-ŋal'yundja yukurra nhanukalaynha yana Garraywalana romgurru, ŋunhilina liŋgu ŋunhi ŋayipi djarr'yurruna ŋunhiyi wäŋa, ga wekamanydja nhuma yurru Garraywunydja ŋunhiyi yana liŋgu ŋunhi ŋayipi waŋana nhumalanha wekanharaw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pi ga nhumalaŋgu djamarrkuḻi' yumurrku' ga ḏalkarra'mirri walala ŋunhiyi, djulŋithiyana dhikana goŋmirriyiyana ŋunhili Godkala gumurrŋura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dhuŋgur'yurra mundhurr Godku birrka'mirriŋuranydja; nhuma yurru wekamanydja ŋunhiliyi liŋgu dharapulŋuranydja wäŋaŋuranydja ŋunhi ŋayipi djarr'yurruna nhumalaŋg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häruktja märraŋa ŋarraku, dhiyakunydja dhärukku ŋunhi ŋarra yukurra wekama nhumalaŋgu, bukmakku yana, bala yurru nhuma ga nhumalaŋgu mala-wunharanydja yukurra nhina ŋamathamana dhikana yurru goŋmirriyirrina, ŋunhi nhuma yurru djäma yukurra ŋunhiyi yana liŋgu ŋunhi Godthu ŋayipi ḻakarama yukurra dhunupa walŋu.”Yaka buku-ŋal'yurra wiripuŋuwunydja waŋarrwu12:29—13:4 (Warning against worshipping other gods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, nhuma yurru mukthun yana marrtjinydja ga gulŋiyirri ŋunhimalayi wäŋalili, ga ŋayinydja yurru nhumalaŋgu Waŋarrnydja Garraynydja marrtji galki yana nhumalaŋgala, bitjan ŋayi yurru bumana marrtji ŋunhiyinydjayi yolŋu'-yulŋunha ŋunhi walala yukurra nhina. ŋunhili wäŋaŋura, märr yurru ŋunhiyinydjayi wäŋa nhumalaŋguwaynha yana nhinanharaw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yaka walalaŋgalaŋuwu romgunydja malthurra ŋurikiyi mulku'-mulkuruwalaŋunydja, ga yaka Walalaŋgalaŋuwu waŋarrwu marŋgithiya yukirriya. Yaka walalanha waŋiya dhä-wirrka'yurra biyakanydja, ‘Nhaltjan dhika nhuma ŋuli buku-ŋal'yun yukurra nhumalaŋgalaŋuwunydja waŋarrwu?’ Yaka biyakayinydja dhä-wirrka'yurra, märr yurru nhumalanha yaka gaṯmaramanydja ŋuriŋi walalaŋgalay romdhunyd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yinydja rom walalaŋgunydja yätjnha galŋu yanana, yakana yana nhuma yurru buku-ŋal'yun Garraywu bitjandja bitjan ŋunhi walala yukurra buku-ŋal'yun walalaŋgalaŋuwu waŋarrwu. Liŋgu Garraynydja ŋayipinydja yukurra nyinyaŋdhun ŋurikiyinydjayi ŋunhi walala ŋuli yukurra djäma walalaŋgalay buŋgulkurru, bitjan märr-ŋal'yun walalaŋgalaŋuwu waŋarrwu. Wiripunydja walala ŋuli mundhurr-wekama walalaŋguway yumurrku'nha, bitjan bathan gurthalili mundhurr walalaŋgalaŋuwu waŋarrw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rrum'thurra biyaka nhumalaŋguway nhuma yulŋunydja. Yaka biyakayi bukulili ŋal'maraŋa ŋunhiwalayi ŋula nhä rom ŋunhi ŋayi gurrunhara Garrayyu ŋayipi, ga yaka ŋula waŋgany meṉguŋanydja ya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u-ŋal'yurranydja waŋganygu yana yuwalkŋuwu waŋarrwu12:1—14:28 (Worship only the one true Go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huwalanydja Godku nhanŋuway rom, nhuma yurru mäkiri'-witjun nhanŋuway yana. Biyaka liŋgu yana djämanydja ŋunhiyi liŋgu ŋunhi ŋayi yukurra Godthu ḻakar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wiripunydja mala miṯtji yolŋu'-yulŋu yukurra buku-ŋal'yun wiripuŋuwu waŋarrwu malanyŋuwu birrka'mirriŋura ŋunha wäŋaŋura, ga nhumanydja yurru marrtjiyana ŋunhimalayinydja walalaŋgala be dhuyulilinydja wäŋalili, bala buḻwa'-buḻwaŋmaraŋana buŋana ḏaw'-ḏawyurrana ŋunhiyi nhänydja malanha, muṉguykuŋana walalaŋgu maḏayin' malanha ga ŋula nhä dharpa ga barŋ dhika nhä malanha. Gulk-gulkthurrana ŋunhiyi walalaŋgu be maḏayin'tja malanha, bala dhuŋgur'yurrana walalambala ŋunhinydja be nhänydja maḏayin'nhanydja, ŋunhiyinydja waŋarr malanha ŋunhi walala ŋuli djäma goŋdhu walalawuy, bala märr-ŋal'yun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Ŋunha wiripu-guḻkuny'tja ŋunhayi yolŋu walala ŋuli yukurra buku-ŋal'yun walalaŋgalaŋunydja waŋarrwu djarrpi'kumana yanana, ga nhumanydja yurru yaka nhumalaŋgalaŋuwunydja Garraywunydja buku-ŋal'yun ŋuliwitjandhi walalaŋgalanydja romgurru dhukarrkurr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pi yurru Garrayyunydja djarr'yun waŋgany yana wäŋa, märr yurru ŋunhiliyinydjayi waŋganyŋuranydja wäŋaŋura yolŋu walala yurru marrtji galkithirri galŋu nhanukalanydja, ga buku-ŋal'yun nhanŋuway yana waŋganyg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liyina wäŋaŋura dharapulŋura waŋganyŋurana nhuma yurru yukurra wekama mundhurrnydja nhanŋu Godku, nhä nhe yurru ŋula wekama nhanŋu; ŋunhiliyina wäŋaŋura nhuma yurru marrtji galkithirrinydja galŋu yana ŋuliwitjannayi maŋgu'-waṉḏinyarakurru wäyingala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layinydjayi wäŋaŋura dharapulŋura nhuma yurru yukurra ḻuka ŋathana gumurrŋura nhanukalanydja bena goŋmirriyirrina walŋu dhikana, liŋgu ŋayipinydja Garrayyunydja nhumalanha bitjarra goŋmirriyaŋala warray dhipali nhumalaŋgala djämalil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. biyapulnydja nhuma yurru buku-ŋal'yun yukurra Godku ŋuliwitjan nhumalaŋgalaynydja nhuma guyaŋinyarakurru ga romgurru. Ŋunhi nhuma yurru gulŋiyirrinydja ŋunhiwalayi wäŋalili ŋunhi ŋayi yurru Garrayyu wekama nhumalaŋgu, ŋunhalayinydjayi nhuma yurru buku-ŋal'yun yukurra waŋarrwu Godkunydja nhanukalaynha yana romgurru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2026-06-12T01:44:40Z</dcterms:created>
  <dcterms:modified xsi:type="dcterms:W3CDTF">2026-06-12T01:44:40Z</dcterms:modified>
  <dc:title>Bible.com.au: DEUTERONOMY 12:1-32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