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8-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gäthuranydja dhuwala ŋarra yukurra ḻakarama yana nhumalaŋgu märrma' dhukarrnydja, waŋganydja goŋmirriyanharamirri ga waŋganydja ŋoy-yätjthinyara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 nhuma yurru dhäruk-märranharamirrinydja walala, ŋayi yurru Godthunydja nhumalanha goŋmirriyama walŋu, bala nhuma yurru nhina yukurra ŋayaŋu-djulŋithirri; warrpam' yurru yana manymak nhänydja m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nhe yurru yakanydja dhäruk märrama ŋula Godnha, ga nhenydja yurru märrama ŋunhiyinayi ŋoy-yätjthinyaramirrina. Yo, ŋuli nhe yurru bilyun ŋuliŋuru ŋarrakalanydja romŋuru, ga buku-ŋal'yun wiripuŋuwunydja waŋarrwu, ŋayi yurru Godthunydja nhuna yakana goŋmirriyama, yakana nhe yurru nhina dhika walŋu ŋamath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2 ]]></a:t>
            </a:r>
            <a:r>
              <a:rPr lang="en-US" b="1" sz="3000" spc="0" u="none">
                <a:solidFill>
                  <a:srgbClr val="000000">
                    <a:alpha val="100.00%"/>
                  </a:srgbClr>
                </a:solidFill>
                <a:latin typeface="Calibri"/>
              </a:rPr>
              <a:t><![CDATA[Yo, galkina nhuma yurru buḏapthunna mayaŋ'kunydja, bala gulŋiyirrina yana ŋunhimalayinydja wäŋalili. Ga ŋunhi nhuma yurru yukurra nhina ŋunhiliyinydja, ga yuwalkkuŋa nhiniyanydja yukirriya walŋu ŋunhili liŋgu romŋuranydja ŋunhi ŋayi Godthu nherrara nhumalaŋgu.” Ga bitjarrayina ŋayi Mawtjitjthu ḻakaraŋ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goŋmirriyamanydja dhäruk-märranhamirrinhana yana walalanha11:8-32 (The blessings of the Promised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Bitjarra ŋayi Mawtjitjthu ḻakaraŋalanydja ŋurupa yolŋu'-yulŋuwanydja, “Märraŋa yana dhuwalayi romdja malanha ŋunhi ŋarra yukurra ḻakarama nhumalaŋgu dhuwala dhiyaŋu-wala gäthura, bala nhuma yurru nhinanydja yukurra weyinŋumirrina walŋu yanana ŋunhalayinydja ŋunhi ḻatjuŋuranydja dhikanydja wäŋaŋura, ŋunhi ŋayi Garrayyu dhawu'mirriyaŋala nhumalaŋgalaŋuwala märi'mu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Yo, ŋunhayinydjayi wäŋa dhapirrk warray dhika walŋu, buku'-wuku warray ŋupanmirri, ga gapumirri warray wäŋa. Bitjan warray liŋgu yukurra dharyun warray ŋuli ŋunhiyinydjayi wäŋa, liŋgu ŋayipi warray walŋu Garray warray yukurra goŋ-nherraṉmirri djäka ŋurikiyinydjayi wäŋawu, beŋuru liŋgu dhuŋgarra-ŋupa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Ga dhuwalana ŋarra nhumalaŋgu ḻakaramana yulŋunydja. Märr-ŋamathiya biyaka nhokalaŋu nhe Garraywunydja Godkunydja, ga märr-nherraṉmiyanydja yuwalkkuŋa galŋu yana, märr-ŋal'yurranydja nhanukala, bala yurru waltjaṉdja yukurra bitjanna liŋguna dhurrmuknha, ga borumdja malanha ŋathanydja yurru marrtji ŋuthan ḻatju'yirrina dhika, dhaŋaŋdhirrina biyapulnha; bitjanna liŋgu ŋayi yurru ŋathanydja mirithirrina guḻku' nhumalaŋgu ga nhumalaŋgalaŋuwu wäy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märr-gurrum'thurra yulŋunydja, märr yurru nhumalanha yaka muka mayali'-wilkthundja ŋuriŋiyi ŋula yolthunydja, bala gatjpaḻ'marama wiripuŋulilinydja dhukarr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yurru yuwalk bilyun ŋuliŋuruyi Godkalanydja romŋuru ga buku-ŋal'yun wiripuŋuwunydja waŋarrwu, bala ŋayipinydja Godtja yurru ŋaramurryirrina, murr'maramana nhumalanha, bala ŋayi yurru dhaḻ'yunna ŋunha djiwarrny'tja gäraktja, märr yurru ŋuriŋi yakana dharyun yukurra waltjaṉdhunydja, märr yurru dhuwalanydja wäŋanydja munathany'tja räwaknha baṉḏanynha; yakana yurru yukurra borumdja ŋuthan ŋunhiliyi, bala nhuma yurru murrmurryunna ŋuriŋiyinayi marrya'y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1 ]]></a:t>
            </a:r>
            <a:r>
              <a:rPr lang="en-US" b="1" sz="3000" spc="0" u="none">
                <a:solidFill>
                  <a:srgbClr val="000000">
                    <a:alpha val="100.00%"/>
                  </a:srgbClr>
                </a:solidFill>
                <a:latin typeface="Calibri"/>
              </a:rPr>
              <a:t><![CDATA[“Guyaŋiya biyaka dhuwalayi malanha romnhanydja, marŋgikuŋa marrtjiya nhumalaŋgu yumurrku'nhanydja bala, märr yurru nhuma ŋamathama galŋu nhinanydja yana ŋunhili wäŋaŋuranydja gupaḏalnh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5 ]]></a:t>
            </a:r>
            <a:r>
              <a:rPr lang="en-US" b="1" sz="3000" spc="0" u="none">
                <a:solidFill>
                  <a:srgbClr val="000000">
                    <a:alpha val="100.00%"/>
                  </a:srgbClr>
                </a:solidFill>
                <a:latin typeface="Calibri"/>
              </a:rPr>
              <a:t><![CDATA[Dhäruktja märraŋa ga djäma warrpam'thurra yana ŋunhi nhaltjan ŋayi yurru ḻakarama nhumalaŋgu, bala nhumanydja yurru djuḻkmaramana ŋunhi miriŋunhanydja walalanha, ŋunhi walala yukurra nhina ŋunhiliyi wäŋaŋura. Walalanydja ŋunha biyapul walŋu wuṉḏaŋarrmirri ḏälmirri, yurru nhumanydja ŋupanna yurru walalanhana, ga ŋunhiyi wäŋanydja nhumalaŋguway yana, yakana nhumalanha yurru ŋula gulmaramanydja, ŋunhi nhuma yukurra yurru nhina ŋunhiliyi romŋura nhanukalay galŋu Garraywala.]]></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2026-08-30T16:37:43Z</dcterms:created>
  <dcterms:modified xsi:type="dcterms:W3CDTF">2026-08-30T16:37:43Z</dcterms:modified>
  <dc:title>Bible.com.au: DEUTERONOMY 11:8-32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