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3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ŋgu nhumalaŋgunydja God ŋunhi biyapul warray walŋu yindi warray, djuḻkmarama yukurra wiripuŋunhanydja nhänha malaŋunha waŋarrnha. Garraynydja ŋunhi ganydjarr-ḏumurru walŋu biyapul, djuḻkmarama yukurra bukmaknhanydja be nhänha walalanha ganydjarr-ḏilkurrunha. Yakana yurru yolŋuyunydja ŋula yolthu bäyim Godnhanydja, märr yurru ŋayi djäma yukurra ŋilimurruŋgu dharrpalnydja rom, liŋgu ŋayinydja yukurra nhäma dhapirrkkuma yana rrambaŋikuma yolŋunha walalanha birrka'mirri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yinydja ŋuli ŋaramurryirri ŋurikinydja yolŋuwu ŋunhi walala ŋuli yätjkuma ŋunhiyi goŋmiriwlili yolŋunha walalanha. Godtja yukurra märr-ŋamathirri ŋuruku mulkuruwunydja yolŋuwu, ŋunhi ŋayi yukurra nhina nhumalaŋgala miṯtjiŋura, bala ŋayi ŋuli wekamana yana ŋuriki yolŋuwu mulkuruwunydja ŋathana ga girri'na, ŋula nhäna dhaṯthunminyaraw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nhumanydja yurru bitjandhiyi bili märr-ŋamathirri yukurra ŋurikiyi mulkuruwunydja yolŋuwu, ga djäka walalaŋgu, liŋgu nhumanydja ŋunhi nhumapinydja nhinanha ŋuli yukurranha mulkuruyi yana ŋunhala Yetjiptja wäŋaŋu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rom-wiyaṉiyiya biyaka Garraywunydja nhokalaŋuwu Waŋarrwunydja. Dhäruk ŋanya märraŋa, ga buku-ŋal'yurra nhanŋuway yana waŋganygu. Mam'thurra yana nhanukala yulŋunydja, ga nhanukala yana ŋuriŋi liŋgu yäkuyu dhawu'-nherraṉmiy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ayi nhumalaŋgu Godtja. Biyaka wokthurra nhanŋu djulŋithiya; nhanŋuway waŋganygu walŋu ŋilimurru yukurra yurru wokthundja. Liŋgu muka nhuma nhäŋala ŋunhiyi, ŋunhi ŋayi djäma mirithirri yindi rom nhumalaŋ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äthili muka yana ŋunha nhumalaŋgu märi'mu walala marrtjina Yetjiplilinydja, ga walalanydja ŋunhi märr ŋuli ya' ḻurrkun' miṯtjinydja, yurru ŋayinydja Garrayyunydja nhumalaŋgu miṯtjinhanydja ŋunhi be warray dhaŋaŋguŋala warray. Dhiyaŋunydja-wala nhuma dhuwala biyapulnha walŋu bothurrumiriwnha, balanyarana bitjan ganyu' malanha ŋunha djiwarrŋu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Garray waŋana Mawtjitjkala bitjarra, “Ma' märraŋa ŋunhi guṉḏanydja maṉḏanha bilkpilktja maṉḏanha, bala gäŋana lili ŋarrakalana dhipala bukulilina, ŋarra yurru biyapul wukirri ŋunhimalayinydja maṉḏaŋulili ŋunhiyi rom malanha, bala nhe yurru ŋayathamanydja yukurra ŋunhilina dhawu'-nherranminyarawuyŋurana bathiŋu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bitjarra ŋayi Garray waŋananydja, bala yuwalkthi ŋayi wukirrinydja ŋunhiwala maṉḏaŋulili guṉḏalilinydja, ga ŋunhiyi guṉḏa maṉḏanha mukthun yana ŋunhilimi dhawu'-nherrṉ-minyarawuyŋura bathi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Ŋunhalayi bukuŋuranydja ŋarra yukurrana nhinananydja weyinŋumirrina, 40-na walu ga munha. Bitjarra liŋgu ŋarra yukurrana bukumirriyaŋalanydja nhumalaŋgu, bala ŋayi Garrayyunydja ŋäkulana ŋarranha ŋunhi bukumirriyanharawuynydja, yakana ŋayi baḏuwaḏuyurrunanydja nhumalanha, yana ŋayi ḻakaraŋalanydja ŋarraku bitjarrana, “Marrtjiyana-wala yarrupthurrana, ga gäŋana ŋunhiyi yolŋu'-yulŋunhanydja ŋurru-warryurrana, märr yurru walala marrtjina-wala yana gulŋiyirrina ŋunhimalayi wäŋalilinydja. Ga yuwalkthi ŋunhiyi wäŋanydja yurru nhumalaŋguway yana, liŋgu be ŋäthilinydja ŋayi Garrayyu dhawu'mirriyaŋala nhumalaŋgalaŋuwa märi'muwa walalambala.” Ga bitjarrayina ŋayi Mawtjitjthu ḻakaraŋalanydja yukurrana nhanukalayŋuwa yolŋu'-yulŋuwanydja Yitjuralpuyŋuwanydja.Rom-wiyaṉiyiya biyaka Gunhu'wunydja10:12-22 (This is what God wants you to d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huma yolŋu'-yulŋu Yitjuralpuyŋu, ŋäkanydja walala ŋamathaŋa mäkiri'-witjurranydja. Dhiyaku ŋayi Garraynydja ḏukṯuk gam': Nhuma yurru borrk-beyaṉiyiya biyaka Garraywunydja nhumalaŋgalaŋuwu Godkunydja, ga ŋayathaŋa nhanŋu romdja warrpam'thurra yana. Märr-ŋamathiya nhanŋu biyaka märryu-ḏapmaraŋa mukthurra yana, ga buku-ŋal'yurra nhanŋuway yana bukmakthu nhokalay yana ŋayaŋuyu ga rumbaly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häruktja nhanŋu märraŋa yana ga nhiniyanydja yukirriya dhiyaŋu liŋgu romdhu ŋunhi ŋarra yukurra ḻakarama nhumalaŋgu gäthura, liŋgu dhiyaŋuyinydjayi romdhu nhuma yurru nhina yukurra walŋ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nha garrwar walŋu djiwarr' nhanŋuway yana dhulŋuŋu Godku, ga dhuwala munatha' wäŋa nhanŋuway dhulŋuŋu warrpam', ga bukmak nhä malanha dhiyalaŋumi munathaŋura, nhanŋuway yana dhulŋuŋu Garraywu wa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thu bini djarr'yuna warray yulŋunydja birrka'mirrinha bäpurru'nhanydja, yurru ŋayinydja djarr'yurruna nhumalanha warray, märr yurru nhuma nhanŋuway yana miṯtji, liŋgu wirrki yana ŋayi walŋu märr-ŋamathinanydja nhumalaŋgalaŋuwu märi'muwunydja walalaŋ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gonha'yurrana warrpam'thurrana dhuwali yätjtja malanha rom, ga dhäruk-märraŋa ŋanyapinyay yana Garraynha, ga yakana mäkiri'-yarryurra biyapulnydja.]]></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2026-06-16T13:20:41Z</dcterms:created>
  <dcterms:modified xsi:type="dcterms:W3CDTF">2026-06-16T13:20:41Z</dcterms:modified>
  <dc:title>Bible.com.au: DEUTERONOMY 10:1-22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