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9142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UTERONOMY 1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hiyaŋunydja-wala marrtjiya, bala märraŋana yana ŋunhiyi wäŋa Godkuna1:1-8 (It is time to go in and possess the land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huwalana malanha ŋunhi dhäruktja ŋunhi ŋayi Mawtjitjthu waŋana yukurrana ḻakaraŋala bukmakku ŋurikiyi Yitjuralpuyŋuwu yolŋu'-yulŋuwu, ŋunhi walala yukurrana nhinana ŋunhala ŋanhdharkŋura wäŋaŋura wiraŋŋura, dhimurruŋura galiŋura Djodanŋura mayaŋŋura. Yo, 40-na dhuŋgarranydja liŋguna djuḻkthurruna ŋuliŋurunydja ḏaykunŋuru ŋunhi walala gonha'yurrunana Yetjip wäŋa, ga ŋunhiliyinydja wäŋaŋura walala yukurrana nhinana, galkurruna yukurrana marrtjinyarawu gulŋiyinyarawuna bala Gaynanlilina. Bala ŋayi Mawtjitjthu ḻakaraŋala yukurrana bitjarrana walalambala, dhunuk-dhunukmirriyaŋalana Godku romnha malanha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yi waŋananydja bitjarra, “Ŋunhala ŋunhi bukuŋuranydja Djäniyanydja yäkuŋura Garrayyu ŋilimurruŋgala Godthu waŋana bitjarra, ‘Dhiyalanydja bukuŋura ŋunhi nhuma yukurrana nhinana märr-weyinnh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nha'yurrana dhuwalayi wäŋanhanydja, ga marrtjiya mukthurrana-wala yana. Wekaŋalanydja ŋarra ŋunhi ŋunhiyinydja wäŋa Gaynanbuynydja nhumalaŋguway, bukmak ŋunhi ŋarra dhawu'-nherrara yukurrana ŋäthili nhumalaŋgalaŋuwala märi'muwal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iyi wäŋanydja nhumalaŋguway yana. Marrtjiyana-wala. yana, bala gulŋiyiyana ŋunhiwalayi wäŋalilinydja. Djaw'yurrana yana ŋuliŋuruyi miriŋuwalanydja, bala nhiniyana wäŋaraŋana yukirriya, märr yurru ŋunhiyi wäŋanydja goŋŋura nhumalaŋgalaynha yana.’” Ga bitjarra ŋayi yukurrana God waŋananydj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2026-07-02T06:52:34Z</dcterms:created>
  <dcterms:modified xsi:type="dcterms:W3CDTF">2026-07-02T06:52:34Z</dcterms:modified>
  <dc:title>Bible.com.au: DEUTERONOMY 1:1-8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