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ayinydja ŋunhi buŋgawanydja djämamirri barrarinana mirithinana, bala ŋayi waŋana Dänyulwala bitjarrana, “Buŋgawayu dhuwala ŋuruŋu ŋayipi gurrunharanydja dhuwalayi ŋathanydja nhumalaŋgu, ga wäyindja ŋanaktja ḻukanharawunydja, ga weyika' ŋänitji. Ŋunhi nhuma yurru yakanydja ḻuka dhuwalayi, nhumanydja yurru ŋunhi barka'yirrina yana, ga yalŋgi'yirrina rumbalnydja. Mak ŋayi yurru ŋarranhana bumanydja murrkay'kum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ala ŋayi Dänyulnydja waŋana bitjarra, “Nhämirri nhe ŋuli yana gatjarr'yurrunydja ŋanapurrunha dhipalayi. ḻukanydja ŋanapurru yukurra yurru ŋathanydja ga gapunydja 10 walunydja ŋup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äŋuru ŋuliŋurunydjayi nhe yurru nhäma'-nhamana ŋanapurrunha marrtji, ga maḻŋ'maramanydja nhe yurru ŋanapurrunha, ŋunhi ŋanapurrunydja ḏälmirri warray walŋu ŋurikala wiripu-guḻku'walanydja, ŋunhi walala ŋuli yukurra ḻuka wäyin ŋanak ga ŋänitji wey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ŋunhiyi buŋgawanydja djämamirri yoraŋ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10 walunydja ŋupara walala yukurrana ḻukananydja ŋunhiyi ŋatha ga gapu yana, bala ŋayi ŋuriŋiyi djämamirriyunydja buŋgawayu nhäŋala walalanha yuwalkthi, ŋunhi walalanydja ḏäwala warray dhika warray wa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uliŋuruyinydjayi dhurrwaraŋuru walala yukurrana ḻukana ŋunhina liŋguna ŋathana ga gapuna, ga yakana walala ḻukana ŋänitjiny'tja weyikany'tja ga ŋanaktja wäyindja, ŋunhinydja ŋunhi ŋayi buŋgawayu ŋuriŋi wekaŋala walalaŋgu ḻukanh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tjana liŋgu walala ŋuli yukurranha marŋgithinyanydja ŋamathanha walŋu yana dhika, liŋgu Godthu ŋayipi walalanha marŋgi wekaŋala guyaŋinyarawuy muḻkurrnydja. Ga bitjarra liŋgu ŋayi Godthu wekaŋala Dänyulwunydja mundhurr, ŋunhi ŋayi yurru mayali' ŋurikiy bukaway'wuy ḻakarama yukurra dhunu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yi ḻurrkun'tja dhuŋgarra liŋguna djuḻkthurrunana, bala ŋayi ŋuriŋi djämamirriyunydja buŋgawayu garr'yurrunana walalanha, gäŋala balayina buŋgawawalana ŋurikalana Nipukanitjawal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buŋgawanydja ŋunhi Giŋdja waŋanana walalanha yukurrana ŋunhiyinha malaŋunha, bala ŋayi waŋana bitjarrana, “Dhuwalana walala ḏämbumiriwnha ŋamakurruny'tja walŋu yana ŋurukala wiripu-guḻku'walanydja. Dhiyakuna walalaŋgu ŋarranydja ḏukṯuk dämbumiriwwuna gay yana, Dänyulwu, ga Djaturakku, ga Mitjakku, ga Bitnikuwuna, dhuwalana yurru ŋarrakunydja walŋu guŋga'yunaramirrinydja walala dhiyakunydja wäŋ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iripunydja ŋayi ŋuli ŋuriŋi buŋgawayu Giŋdhu dhä-wirrka'yuna walalanha mirithinya walŋu yana ḏälyu dhärukthu buku-ruŋinyainaranharawunydja, ga walala ŋuli wiripu-guḻkuny'tja be marŋgimirri warray walŋu, ḻiya-djambatjmirri ga marrŋgitj dhika nhä yolŋu'-yulŋu, yakana walala yukurrana wekaŋala dhunupa dhäruk ŋuriki buŋgawawu, yaka walalanydja marŋgi yana ŋurikiyi wirrkinydja. Ga walala ŋunhi ḏämbumiriwnydja ḏarramuwurru Yitjuralpuyŋunydja, walalanydja biyapul walŋu ḻiya-djambatjmirri ŋunhiyinydja walala ŋurikala wiripu-guḻku'walanydja; walalanydja marŋgi bukmakku warray, warrpam'ku yana, liŋgu Godthu walalaŋgu wekaŋala ḻiya-djambatjtja guyaŋiny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ḏayuḏa ḏarramuwurru nhinana yukurrana marŋgithina buŋgawawala wäŋaŋura1:1-21 (The young Israelite men in the king's pa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ayi Dänyulyunydja yukurrana guŋga'yurruna mirithinana weyinŋumirrina, weyinnha galŋu yana ŋunhi buŋgawanhanydja, yana liŋgu-u-u, ŋayaŋgany yana-a-a, ga buŋgawa Burtjawuynha marrtjina, bala goŋdhu märraŋalana ŋayi Bapilundja wä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uwakimdja buŋgawa ŋayi Djudawuynha, yurru yana ŋunhi ḻurrkun'ku dhuŋgarrawunydja nhinanharawu nhanŋu, ga ŋayinydja Bapilunbuyŋuyunydja buŋgawayu yäkuyu Nipukanitjayunydja yänguŋala miriŋunha warray, mirithirri warray guḻku'nha bala Djurutjalamlilinydja, bala walala nyäṉ'thurrunanydja, bala ḻiw'maraŋalana yana ŋunhiyi ḻoḻunydja gungaŋ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yi Garrayyunydja yakana walalanha guŋga'yurruna ŋunhiwalayinydjayi, liŋgu yaka walala bilyurruna ŋapa-wekaŋala ŋuriki walalaŋgalaŋuwu yätjkunydja romgu. Yo, ŋunhinydja miriŋunydja gulŋiyina-wala yanana ŋunhiwalayi ḻoḻulilinydja, bala mulkanana ŋunhi buŋgawanhanydja ga wiripu-guḻku'nha, ga bitjarrayi liŋgu walala djaw'-djawyurruna ŋanya dhika dhapirrkmirrinydja banikin' malanha ŋuliŋuru Godkala Buṉbuŋurunydja. Yo, ŋunhiyi banikin' malanha dhulŋuŋu ŋunhiyi Godku nhanŋuway ganaŋ'maranhara ŋorrana yukurrana ŋunhili Buṉbuŋuranydja, yurru walalanydja ŋunhi Bapilunbuyŋuyunydja märraŋalana djaw'-djawyurrunana walalaŋgalaynha wäŋalili, bala nherra'-nhirrara walalaŋgalaynha walala waŋarrwala buṉbu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ŋuriŋi buŋgawayu Bapilunbuyŋuyunydja ḻakaraŋalana ŋurikiyi ŋurruŋuwunydja nhanukalaŋuwu ŋayi djämamirriwu, waŋana bitjarra, “Nhenydja yurru djarr'yurra ḏarramuwurrunha yuḏayuḏanha yana ḻatju'mirrinha dhika walŋu, ḏäwalamirrinha yana galŋu, ga ḻiya-djambatjmirrinha yana nhe yurru djarr'yundja, märr yurru walala. marŋgiyirri ŋilimurruŋgalayŋuwu ŋunha dhukarrwu ga romgu, märr walala yurru yukurra djämana ŋarrakuna dhiyalana ŋarrakalana buṉbuŋura. Ga marŋgikuŋa yulŋunydja walalanha dhärukkunydja ŋilimurruŋgalayŋuna walŋu, märr walala yurru waŋanydja yukurra ga wukirri dhuwalana liŋguna ŋilimurruŋguwaynha yana dhäruk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 liŋgu walala yurru walu-ŋupandja yukurra ḻuka wäyin yana ŋanak ŋunhi, ga borumdja weyika' ŋänitjiny'tja, rrambaŋi dhiyakala walalaŋgala ŋarrakalaŋuwala djämamirriwala walalaŋgala. Yo, marŋgikuŋanydja walalanha ḻurrkun' dhuŋgarranydja ŋuparra, ga yalalaŋumirrinydja dhäŋuru ŋuliŋurunydja walala yurru marrtji lili ŋarrakalana, bala ŋarra yurru walalanha djarr'yunna marrtji ŋarrakuwaynha ŋarra djämamirrinha walalanha.” Ga bitjarra ŋayi buŋgawanydja waŋ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riŋi djämamirriyunydja djarr'yurrunana ŋunhiyi ḏämbumiriwnhanydja ḏarramuwurrunha miṯtjiŋuru ŋulaŋuruna Djudawuynhana walalanha, ga yäkunydja walala ŋunhi ŋayi djarr'yurrunanydja Dänyulnha ga Yananayanha, ga Mitjayilnha ga Djäriyanha, dhuwalanh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ayinydja ŋuriŋinydja djämamirriyunydja buŋgawayu walalanha yäku-nherrara wiripuna yuṯana, dhuwalana malanha yäku gam', Biltatjata ga Djaturak ga Mitjak ga Bitnikuna, dhuwalana walalanha yä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ŋayinydja Dänyulyunydja guyaŋina bitjarra, “Ŋarranydja yurru yakana romdja dhukun'mirriyama ŋuriŋiyi wäyindhu ŋanakthunydja ga weyika'yu ŋänitji'yunydja ŋuriŋi, ŋunhi ŋayi yurru buŋgawayunydja ŋuriŋinydja wekama ŋarraku. Yakana ŋarra yurru ŋunhiyi ḻuka.” Bala ŋayi waŋanana ŋurikala djämamirriwalanydja bitjarrana, “Wäy, ŋanapurrunydja yurru yukurra dhuwala ḻuka dhiyaŋunydja-wala ŋatha malanha yana, ga gapu ḻukanharawunydja ga dhuwalana liŋgun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2026-06-15T08:52:30Z</dcterms:created>
  <dcterms:modified xsi:type="dcterms:W3CDTF">2026-06-15T08:52:30Z</dcterms:modified>
  <dc:title>Bible.com.au: Daniel 1:1-21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