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presProps" Target="presProps.xml"/>
  <Relationship Id="rId24" Type="http://schemas.openxmlformats.org/officeDocument/2006/relationships/viewProps" Target="viewProps.xml"/>
  <Relationship Id="rId2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3163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ULUTJILILI DHÄRUK 4:1-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Ga ŋayi Nitjimanydja, ŋilimurruŋgu marrkapmirrinydja wäwa yurru marrtjiyi nhanukala galki, ŋunhiyinydja ŋunhi ŋayi yukurra bitjan liŋgu yuwalkkuma guŋga'yun ŋanapurrunha, yurru ŋayinydja ŋunhi dhipuŋuruyi nhumalaŋgala miṯtjiŋuru. Dhiyaŋuyinydja maṉḏathu yurru ḻakarama nhumalaŋgu ŋamakurru'na, ŋunhi nhaltjan yukurra Godthu djäma dhiyal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Yo, Yaratakanydja dhuwala dhiyalami ŋarrakala ḻoḻuŋura, ga ŋayinydja djuy'yurrunayi nhumalaŋgu märr-ŋamathinyara, ga bitjarrayi bili ŋayi Mäkthunydja nhumalaŋgu djuy'yurrunayi märr-ŋamathinyara, ŋuriŋinydja ŋunhi ŋayi Bänapatjku gutha'mirriŋu. Liŋgu muka ŋarra djuy'yurrunanydja nhumalaŋgu djorrany'tja, ḻakaraŋalanydja ŋanya Mäknha, märr yurru nhuma gumurr-ŋamathirri nhanŋu, ŋuli ŋayi boŋguŋu buninydja nhumalaŋgala dhipali wäŋalili. bitjarrayi]]></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Ŋayi Djatjuwayunydja liŋgu märr-ŋamathinyara djuy'yurruna nhumalaŋgu, ŋuriŋinydja ŋunhi ŋayi wiripunydja yäku Djatja. Dhiyaŋuyi liŋgu ḻurrkun'thu Djuwsthu yukurra djämanydja dhiyala ŋanapurruŋgalanydja, birrŋ'marama yukurra ḻakarama dhäwu' Godkunydja Romnha. Bäyŋuna wiripuŋuyunydja Djuwsthu guŋga'yun yukurra ŋanapurrunhanydja, yurru dhiyaŋuyinydja walalay ḻurrkun'thu yuwalkkuŋala yana dhika ŋarranha marrparaŋ'kuŋalanydj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Ga ŋayi Baparatj wiripunydja dhipuŋuruyi nhumalaŋgala malaŋuru, ga ŋayi wiripunydja märr-ŋamathinyara djuy'yurruna nhumalaŋgu, ŋunhi ŋayinydja dhuwalayi manymak djämamirrinydja Djesu-Christku. Bitjan liŋgu ŋayi yukurra wirrki yana bukumirriyamanydja nhumalaŋgu, ŋayaŋuyu wuṉḏarryuna ŋäŋ'thun ŋayi ŋuli Godnhanydja dhä-marimirriyuna yätjnhanydja, yäkuyu Djesuwalanydja, märr yurru nhumanydja dhärra wuṉḏaŋarryirri ŋuliwitjandja ŋula nhäkurrunydja romgurru. Ŋayi ḏukṯuk nhumalaŋgu, nhuma yurru wirrki yana marŋgiyirrinydja Godku, bala djämana yukurra yurru ŋuriŋiyina liŋgu Godkalana djäly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Yo, wirrki ŋayi yukurra djämanydja ganydjarryuna, guŋga'yundja yukurra nhumalanha, ga wiripunydja ŋayi yukurra guŋga'yundhi ŋunhinha Garraywalaŋumirrinhanydja yolŋunha walalanha ŋunha Layadutjiyanydja ga Yarapalanydja wäŋaŋura ŋunhayin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Ga ŋayi Lokthu bitjarrayi liŋgu märr-ŋamathinyara djuy'yurruna nhumalaŋgu, ŋilimurruŋgala marrkapmirriyunydja marrŋgitjthu, ga Dematjthu wiripunydj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ekaŋa ŋarrakuŋu märr-ŋamathinyaranydja walalaŋgu Layadutjiyapuyŋuwunydja ŋunhi Garraywalaŋumirriwu walalaŋgu, ga biyakayi wekaŋa ŋarraku märr-ŋamathinyara Nimbawunydja, ga yolŋu'-yulŋuwu ŋuriki ŋunhi walala ŋuli ḻuŋ'maranhamirri ŋunhimala nhanukala wäŋalili buku-ŋal'yunarawu.]]></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Maŋutji-ḻapmaraŋanydja dhuwalayi djorrany'tja bukmakkala yana Garraywalaŋumirriwalanydja walalaŋgala dhiyaliyi Gulutjinydja, ga dhäŋuru dhipuŋuruyinydja djuy'yurrana dhuwalayi djorra' bala ŋunha Garraywalaŋumirriwu walalaŋgu Layadutjiyalilinydja, märr yurru walalanydja bitjandhi liŋgu maŋutji-ḻaw'marama dhuwalayi. Ga bitjandhi bili walalanydja yurru wekamayi nhumalaŋgunydja ŋunhiyi djorra' ŋunhi ŋarra djuy'yurruna walalaŋgala. Märraŋayi ŋunhiyinydja djorra', märr yurru nhumanydja maŋutji-ḻaw'maramayi ga marŋgiyirri ŋuliŋuruyi.]]></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Ga ḻakaraŋa Yäkipawalanydja dhuwala gam' dhäruk. “Djämanydja wirrki yana, bala dhawar'maraŋana ŋunhiyi djämanydja ŋunhi Garrayyu wekaŋala nhuŋu djämawu; yaka gandarrŋuranydja ŋula djawaryurr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Ga dhuwalanydja ŋarrana Bolyuna dhawar'maramanydja yurru wukirri goŋdhuna ŋarrakalay ŋarra. Ŋarra märr-ŋamathinyaranydja nhumalaŋgu bukmakku djuy'yurruna. Bukumirriyaŋa yulŋunydja ŋarraku dhipala ḻoḻulilinydja. Godthunydja yurru gäma yukurra nhumalanha nhanukalay ŋayi märr-ŋamathinyarayu.Ga liŋgun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Bala nhuma buŋgawamirrinydja walala, biyakana ŋayaŋu-ŋamathiyana nhokalaŋuwu djämamirriwunydja, ga yaka nhunapinyay nhe be buŋgawa-ḻakaranhamiyanydja. Guyaŋiya dharr biyaka, liŋgu nhepinydja dhuwali djämamirri muka yana ŋuruku buŋgawawu, ŋunhi ŋayi yukurra nhina ŋunha djiwarr'ŋura.Biyaka liŋgu bukumirriyaŋanydja ga nhiniyanydja ŋamathaŋa, dhunupa wal'ŋu]]></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Ga dhuwalanydja dhäruk bukmakku yana nhumalaŋgu. Biyaka liŋgu bukumirriyaŋa yukirriya yulŋunydja, ga yakana ŋula märr-yawaryurranydja. Biyaka bira'yurra, ga bukumirriyaŋa yukirriya buku-wurrpanarayu manapanarayu.]]></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Ga biyakayi bukumirriyaŋayi ŋanapurruŋgunydja, märr yurru ŋayi Godthu gatjaḻ ŋanapurruŋgu buma baṉarra'kuma, märr yurru ŋanapurru birrŋ'maramana ḻakaramana ŋanya Christnhanydja, warraŋulkumana bitjanna ḻakarama yurru ŋunhiyi dharrpalnhanydja wal'ŋu, ŋunhi ŋäthilinydja yukurrana ŋorrana be djuḻuḻ'yurruna. Walala nherrara ŋarranhanydja dhipala ḻoḻulilina, liŋgu ŋarra yukurra ḻakarama dhuwalayi dhäwu',]]></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yurru bukumirriyaŋa yukirriya yulŋunydja ŋarraku, märr yurru ŋarra mukthunna yana-wala ḻakaramana marrtji Godku dhäwu' warraŋulkumana, liŋgu dhiyakuyi God ḏukṯuktja ŋarrak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Guyaŋiya ŋamathaŋa wal'ŋu, märr nhe yurru nhina yukurra ŋamathama ga dhunupa wal'ŋu, ga guŋga'yun yurru ŋunhinha walalanha ŋunhi walala yaka marŋgi Djesu-Christku. Walunydja yaka warrkuḻuŋa, yana biyakana liŋguna walu-ŋuparra ḻakaraŋana yukirriya Godnha, liŋgu galkina dhuwala walunydja dhumbuḻ'nh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iyaka liŋgu waŋiyanydja yal'yunarayu dhika wal'ŋu dhärukthu, guŋga'yunamirriyu wal'ŋu yana, märr nhenydja yurru wekama buku-ruŋiyinmarama dhunupayu yana ḻatju'yu dhärukthu, ŋunhi nhuna ŋayi yurru ŋula yolthu yolŋuyu dhä-wirrka'yundja.Dhawar'maranharamirrina dhäruk]]></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Yo, ŋilimurruŋgala wäwayu Ditjikayu yäkuyu yurru ḻakarama nhumalaŋgala ŋarranhanydja. Ŋayinydja dhuwalayinydja djäma ŋuli yukurra yuwalkkuma yana Godku, rrambaŋina ŋilinyu ŋuli djämanydja yukurr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Ga djuy'yundja ŋarra yurru ŋanyana nhumalaŋgala, märr yurru nhumalanha ŋayina warwu-ḏapmaramanydja, bala ŋayaŋu-djulŋikumana ŋuriŋi dhäwu'yunydja.]]></a:t>
            </a:r>
          </a:p>
        </p:txBody>
      </p:sp>
    </p:spTree>
  </p:cSld>
  <p:clrMapOvr>
    <a:masterClrMapping/>
  </p:clrMapOvr>
</p:sld>
</file>

<file path=ppt/theme/theme1.xml><?xml version="1.0" encoding="utf-8"?>
<a:theme xmlns:a="http://schemas.openxmlformats.org/drawingml/2006/main" name="Theme66">
  <a:themeElements>
    <a:clrScheme name="Theme6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2026-06-24T15:35:57Z</dcterms:created>
  <dcterms:modified xsi:type="dcterms:W3CDTF">2026-06-24T15:35:57Z</dcterms:modified>
  <dc:title>Bible.com.au: GULUTJILILI DHÄRUK 4:1-18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