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ULUTJILILI DHÄRUK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akana bothiyanydja ḻakaraŋa ŋula yolnha, liŋgu nhenydja dhuwala yuṯana yolŋu, ganaŋ'thunna yukurra ŋulaŋuru ŋäthiliŋuŋurunydja, liŋgu nhenydja ŋunhi bitjarra yupmaraŋalana ŋäthiliŋunydja rom nhuŋuway, bala nherraranydja nhe yuṯana rom, bitjarrana bitjan ŋuli yolŋuyu yupmarama ŋäthiliŋu moy'mirri girri' nhanŋuway ŋayi, bala nherraṉ yuṯana yurru wal'ŋu ŋamakurru'na, ḻatju'na dhikana ga ḏarrtjalknha. Nhenydja dhuwala yuṯana yolŋu, liŋgu bitjanna liŋguna ŋayi yukurra Godthunydja yuṯakumana ŋayaŋunydja nhuŋu ga guyaŋinyarawuynydja, märr yurru nhe marŋgithirrina marrtji Godkunydja nhanŋuwaynydja, märr yurru nhe djarr'yun nhinanharawunydja ŋamathanharawuna bitjanarawuna, bitjan God yana ŋayi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akana ŋilimurru yurru yolŋunha walalanha barrku'-barrkuwatjkumanydja marrtji bitjandja gam': Dhuwalanydja gay' Djuw yolŋu, ga dhuwalanydja gay' mulkuru. Dhuwalanydja gay' ga djämamirri yolŋu ga ŋunhanydja gay' buŋgawa wal'ŋu yolŋu. Dhuwalanydja gay' marŋgimirri, ga ŋunhanydja gay' dhuŋamirri. Yaka biyakayinydja waŋiya yolŋu'-yulŋunha barrku'-barrkuwatjkuŋanydja, liŋgu ŋanapurrunydja bukmak Christku yana nhanŋuway yulŋunydja, bitjan waŋganynha rumbalnydja nhanŋuna, liŋgu waŋgany yana walŋanydja, Christ ŋayipi bukmakkalanydja nhin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umanydja dhuwala Godkuŋu yana djarr'yunara yolŋu walala, ŋayi nhuŋu märr-ŋamathinanydja, bala ŋayi nhuna märraŋala nhanŋuwayliliyaŋalana, märr nhe yurru ḏarrtjalk nhina yukurra, nhanŋuway wal'ŋu yana yolŋu, ganaŋ'thun yukurra yätjŋuru. Dhiyakuyina märrwu nhe yurru nhina yukurra ŋamakurruny'tja, yuwalkŋuŋurana wal'ŋu yuṯaŋurana romŋura. Biyaka ŋayaŋu-yal'yurra ga mel-wuyurra wiripuŋuwunydja yolŋuwu. Yaka biyaka nhunapinyay nhe buŋgawa-ḻakaranhamiya wiripuŋuwunydja yolŋuwu, yana guŋga'yurra biyaka gurrum'thurra marrtjiya. Marŋgikuŋa biyaka marrtjiya bala mukthurra yana, gurrum'thurra wal'ŋu gäŋa, ga yaka waḏutja maḏakarritjth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 nhuna yurru ŋula yolthu yolŋuyu ŋayaŋu-yätjkumanydja dhärukthu yätjthu ŋula nhäyunydja, yaka nhenydja yätj buku-ruŋinyamaraŋa nhanŋunydja, yana bäy-ḻakaraŋa nhanŋu. Yo, nhumanydja yurru Garraywalaŋumirrinydja walala bäy-ḻakaranhamirri nhumalaŋguway nhuma bala-lili'yunmirri, biyaka bitjan Garrayyu Djesuyu nhuŋu bäy-ḻakar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uwalana ŋunhi yuwalktja wal'ŋu dharrpalnydja rom. Märr-ŋamathiya bala-lili'yunmiya, yuwalkkuŋa wal'ŋu ŋayaŋuyunydja-ḏapmaraŋa, liŋgu dhiyaŋuyinydjayi märr-ŋamathinyarayunydja yurru nhumalanha waŋgany-manapanna garrpiṉ waŋganylilina, märr nhuma yurru nhina yukurra dhapirrknha ŋula nhämiriwnh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nhiniya yukirriya biyaka waŋganydhu yana ŋayaŋuyu, marimiriwyaŋa ŋula nhämiriwyaŋa, ŋarrtjunminyamiriw, bala yurru ŋuriŋi Christkalanydja ŋayaŋu-yal'yunarayu nhuŋu milkumanydja wanhaka dhunupa ga djarrpi', wanhawitjan manymakkurru ga marikurru. Liŋgu Godtja nhuŋu ḏukṯuk, nhe yurru nhina yukurra ŋayaŋu-yal'yunara yana, ga dhiyakuyinayi märrwu ŋayi nhumalanha ḻuŋ'maraŋala waŋgany-manaparanydja, märr yurru nhuma nhina yukurra waŋganynha miṯtji ga ŋurruk, bitjanna bitjan galkiwuynha gurruṯu'mirrina walala. Bala biyakana liŋguna buku-wurrpalanydja yukirriya Godnha, ga wiripu-guḻku'nha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rŋgiyiya Christkalaŋu dhärukkunydja wirrki yana wal'ŋu, ga nhiniyanydja yukirriya ŋuriŋi liŋgu dhärukthu, yaka yana meṉguŋanydja. Biyaka marŋgikunhamiya ḻakaranhamiya marrtjiya bala-lili'yunmiya, ga raypirri'yunmiya ŋuriŋi liŋgu Godkala djambatjthu guyaŋinyarayu. Ga biyakayi manikaykurru miyamala Godku dhäruktja, wokthurranydja yukirriya Garraywu manikaykurru. Miyamala Godku ga buku-wurrpalanydja ŋanya nhokalay nhe märr-yiŋgathinyara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nhe yurru djäma ŋula nhänydja, djämanydja Djesu-Christkala yana yäkuyu, ga ŋunhi nhe yurru waŋa ŋula dhäruktja, waŋiyanydja ŋuriŋi liŋgu waŋganydhu yana yäkuyu. Ga biyakana liŋguna buku-wurrpalanydja Godnha Bäpanha, ŋuliyina Djesu-Christkalaŋukurruna.Biyaka gurrum'thunmiya nhumalaŋguway nhu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 wäŋamirri walala dhäykawurru, yaka nherraṉmiya nhunapinyay nhe ŋurrulilinydja, yanapi nhe buŋgawana nhokalaŋu dhuway'mirriŋuwu. Märr-ŋal'yurra nhokalaŋuwala dhuway'mirriŋuwala, liŋgu ŋunhiyinayi dhunupa Garraywalaŋumirriwunydja yolŋuwu dhäyk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uma dhuway'mirriŋu walala, yuwalkkuŋa märr-ŋamathiyanydja ga ŋayaŋuyu-ḏapmaraŋa nhuŋuway miyalknha. Yaka biyaka rom-wuṉḏaŋarryiyanydja nhanŋu, bala ŋayaŋu-yätjkuŋanydja ŋanya ya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rru nhenydja liŋguna dhawar'yurrunana ŋuliŋuruyinydjayi romŋuru, liŋgu nhe walŋathina beŋuru rakunyŋuru dhambay Christkala yana. Yakana nhe biyapulnydja dhiyakuy munatha'wuy. Bala yana djäl-ŋamathiyanydja biyaka ŋurukuna djiwarr'wuywuna nhäku malaŋuwu, ŋurukuna ŋunhi ŋayi yukurra nhina Christ ŋunhilimi ŋurruŋuna wal'ŋu, gali'ŋura Godk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nhuma yumurrku', biyaka liŋgu dhäruk-märraŋa nhuŋuway ŋäṉḏi'mirriŋunha ga bäpa'mirriŋunha, liŋgu dhuwalayina dhukarr ŋunhi Godthu ŋayipi nherrara nhumalaŋgu yumurrku'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e ŋäṉḏi'mirriŋu ga bäpa'mirriŋu, yaka nhumalaŋguway yumurrku'nha ŋayaŋu-yätjkuŋanydja yukirriya ŋaramurryunydja dhärukthu, yana marŋgikuŋanydja ŋanya yal'yunarayu dhärukthu, märr ŋayi yurru yaka märr-yawaryun, bala bilyun ŋayipiyirr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nhuma djämamirri walala ŋunhi, dhäruk-märraŋa nhuŋuway buŋgawanhanydja yolŋunha, ga biyaka liŋgu djäma yana nhaltjan ŋayi yurru nhuŋu waŋa, bäy warray ŋunhi ŋayi yurru yakanydja dhiyalami nhäma yukurra nhuna. Yaka yana djäma märr yurru yolŋu'-yulŋuyu nhuna ŋamakurru'-ḻakarama; biyaka djämanydja yukirriya yuwalkkuŋa wal'ŋu, liŋgu nhenydja nhanŋuway yana Garray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 nhe yurru djäma ŋula nhänydja, djämanydja wirrki yana märr-djulŋithinyarayu, liŋgu yuwalkkumana nhe yukurra ŋunhi djäma nhanŋu Garraywu, yaka yol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uyaŋiya biyakanydja gam', “Godthunydja yurru ŋayipinydja ŋarraku buku-ruŋinyamaranharawuy wekama ŋarrakalaŋuwuy djämawuynydja.” Yo, ŋunhalanydja djiwarr'ŋuranydja nhe yurru märramana ŋunhiyi, ŋunhi ŋayi yukurra Godthu ŋunha ŋayathama nhuŋu, liŋgu Garray ŋayipi nhuŋu yuwalktja buŋgawa, ga djämanydja nhe yukurra dhuwala nhanŋuway Christ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yurru ŋula yolthu djäma yukurra yätjkumanydja, ŋayipi Godthu yurru buku-ruŋinyamaramanydja ŋurikiyi yolŋuwu, ŋayi yurru ŋuriŋinydja yolŋuyu märrama yätj yana, bäy warray ŋayi ŋunhi yolŋu benydja-wala ŋaḻapaḻnydja, dharrpalnydja be. Liŋgu bukmak yolŋu walala rrambaŋi yana Godkalanydja maŋutjiŋura, yaka ŋayi yukurra ḻakarama wiripu-guḻku'nhanydja garrwar be wal'ŋu, ga wiripu-guḻku'nha wakinŋumirri, bäyŋ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yaka liŋgu guyaŋiyanydja ga ḻayḻayyurra manaparra Godkala yana nhäŋura malaŋuŋura; yaka mukthurra guyaŋiya yukirriya ga ḻayḻayyurra munatha'wuywalanydja nhäŋura malaŋu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nhenydja dhuwala balanyara bitjan rakuny ŋunhi yolŋu. Yakana ŋayi rakunydja ŋunhinydja yolŋu nhina yurru yukurra munatha'wuyyunydja romdhu, ga nhenydja yurru bitjandhi liŋgu meṉgumayi ŋunhiyi rom, liŋgu rakunydhina nhe liŋguna dhambay Christkalana. Yurru yuwalknha yana nhe walŋana yulŋunydja, Garraywalana dhambay, ga ŋunhana nhe nhina yukurra Godk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yi Christtja ŋayipi yuwalktja gal'ŋu walŋa ŋilimurruŋgu, ga ŋunhi ŋayi yurru Djesu-Christtja roŋiyirri maḻŋ'thun dhiyala rumbalmirrinydja, nhenydja yurru maḻŋ'thundhi bitjandhi liŋgu manapayi nhanukala, ŋuriŋi ḻatju'yunydja dhika wal'ŋu djeŋarra'yu nhanukalay ŋayi.Wirrki wal'ŋu yana djämanydja ŋamathaŋa biya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akana biyapulnydja ḏukṯukthiya yukirriya munatha'wuywunydja nhäku malaŋuwu, yaka nhiniya yukirriya ŋuriŋiyi nhokalayŋuyunydja djälyu. Gonha'yurrana ŋunhiyi rom, biyakana bitjan ŋuli rakunydhu yolŋuyu ganan warrpam'thun nhanŋuway nhä malanha. Yakana biyapulnydja marramba'yiya, ga yaka ŋoy-ŋapu'yurra, ga ḏukṯukthiya nhäŋiniŋ'kunydja ŋurikiyinydja romgu. Yakana malthurra nhokalayŋu ŋunhi djarrpi'wunydja guyaŋinyarawuywu, ga yaka wanaŋa-ḏumurruyiya ŋula nhäkunydja buku-manguŋa. Ŋunhi nhe ŋuli bitjan liŋgu ḏukṯukthirri yukurra nhäku malaŋuwu, ŋunhiyinydja bitjarra nhe waŋarrkuŋalana, bala buku-ŋal'yunna ŋuli yukurra nhe ŋurikiyi nhäku mala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tja ŋuli yukurra wirrkina ŋaramurryirri balanyarawuyinydjayi romgu malaŋuwu, galkina ŋayi yurru dhä-ḏir'yunna yolŋu'-yulŋunha, baḏuwaḏuyunna yurru warrpam'thunna ŋunhinhanydja ŋunhi walala yukurra nhina ŋuli ŋunhilimi yätjŋura romŋura, ŋunhinhanydja walalanha ŋunhi walala ŋuli yaka dhäruk-märrama ŋ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nydja nhuma yukurranha ŋuli nhinanha ŋunhiliyi yätjŋurana wal'ŋu romŋura yana, ga malthuna nhuma ŋuli yukurranha nhokalayŋu nhe djäl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dhiyaŋunydja-wala ḏupthurrana nhuma biyakana ŋunhi yätjtja rom. Yakana biyapulnydja maḏakarritjthiya ŋula yolku yolŋuwu, ga yaka ŋoy-ŋaḏi'yurra ŋula yolku. Yaka ŋayaŋu-yätjkuŋa ŋula yolŋunha, ga yaka waŋiya yätjkuŋanydja gupa-waŋiyanydja, ga yaka waŋiya dhäruk yätjtja ŋula waŋgany.]]></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2026-06-24T14:20:37Z</dcterms:created>
  <dcterms:modified xsi:type="dcterms:W3CDTF">2026-06-24T14:20:37Z</dcterms:modified>
  <dc:title>Bible.com.au: GULUTJILILI DHÄRUK 3:1-25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