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ULUTJILILI DHÄRUK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yipina waŋganynha ganydjarr-ḏumurrunydja ŋunhi waŋarr, bena dhikana ganydjarrmirrina wal'ŋu ŋayinydja, ga ŋayina yurru nhumalanha ganydjarrmirriyama ŋuriŋina nhanukalay ŋayi ḻatju'yuna dhikana wal'ŋu ganydjarryu, märr yurru nhuma dhärra ŋayaŋu-djulŋithirri dhika wal'ŋu yana ŋuliwitjan marimirrikurrunydja ga ŋula nhäkurrunydja ŋayaŋu-yätjthinyaramirrikurrunydja romgurru, ga yaka nhe yurru gandarrŋura ḏaḏawyun ga waṉḏ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nhuma yurru ŋunhi bitjanna liŋguna marrtji yukurra buku-wurrpanna ŋanya Gunhu'nha Godnhanydja, ŋunhinhayi ŋunhi ŋayi nhuna walŋakuŋalanydja, bala ŋayaŋu-dhunupakuŋalana nhuna, märr yurru nhe märramana yukurra nhanukuŋunydja nhä malanha ŋamakurru', rrambaŋina ŋuriŋina walalay ŋunhi walala yukurra nhina nhanukala romŋura baḏayala'mirri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walk dhuwala yulŋunydja, ŋayi Godthu märraŋala dhawaṯmaraŋalana ŋilimurrunha ŋuliŋuruyinydja bukumunha'ŋurunydja romŋuru, bala nherrara ŋunhana nhanukalaynha romlili, goŋlili ŋurikala nhanukalaynha ŋayi marrkapthunaramirriwalana Gäthu'mirriŋuwala ŋunh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ilimurrunydja dhuwala nhanŋuway walala Garraywu Christku, liŋgu ŋayina ŋilimurrunha walŋakuŋalanydja, bala yana djaw'yurrunana yätjŋuru, ŋuriŋina liŋgu ŋunhi ŋayi gulaŋ waṉḏina ŋilimurruŋgala dharapulŋura, ga ŋuliwitjarrayina ŋayi biḏiwiḏitjkuŋalana yätjtja dhuwurr ŋilimurruŋgu, märr yurru ŋayi yakana biyapulnydja ḻakarama dhuwurr-yätj ŋilimurrunhanydja. Ŋilimurru buku-wurrpanna ŋanya Godnha, ga wokthunna nhanŋu mirithirrina.Ḻakarama yukurra Garraynha, yol ŋayi yolŋu, ga nhäku ŋayi rakunydhin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rraynydja Christ dhuwala mirithirri ḻatju' dhika, balanyara liŋgu ŋayinydja djan'ku yana, bitjan ŋayipi Gunhu' God, ŋunhi ŋilimurru ŋuli yaka ŋanya Godnha nhäma ŋilimurruŋgalay dhiyaŋu gay' maŋutjiyu, yurru ŋilimurruna yolŋu'-yulŋuyuna nhäŋalanydja ŋanya Djesunha. Yo, Garraynydja dhuwala ŋurruŋu wal'ŋu yolŋu, bitjan maḻamarrnha yothu ŋayi Godku, liŋgu ŋurruthaŋala ŋayinydja dhawal-wuyaŋina, yurruna nhä malanha dhika maḻŋ'thurruna dhuḏitjnha nhanukal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nhanukalaynydja Garraywalanydja, Godthu djäma bukmak nhä malanha ŋunha djiwarr'ŋura ŋorra yukurra, ga dhuwala munatha'ŋura. Wiripunydja nhänha malaŋunha ŋali ŋuli nhäma yukurra, ga wiripunhanydja nhänha malaŋunha ŋali ŋuli yakana nhäma dhiyaŋu gay' maŋutjiyu. Yakana ŋali ŋuli nhäma yukurra djiwarr'wuynhanydja yolŋu'-yulŋunha ga mokuynha walalanha ŋunhi, ŋunha walala yukurra nhina garrwar wal'ŋu ŋurruŋu, ganydjarrmirri ŋunhi, bitjan walalanydja buŋgawamirrina dhiyakuynha munatha'wuynha wäŋawuy. Yurru ŋunhiyinydja walala bukmak yana djämawuynydja nhanukuŋuway Christkuŋuna, ga dhiyalamina walala nhinanydja yukurra nhanŋuwaynha Christkuna djämawu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ayipinydja ŋunhi Djesunydja bitjan ŋurruŋu ŋayinydja; ŋäthili yana ŋayinydja ŋunhi nhinana yukurrana, yurruna nhä malanha nhanukalana yukurrana maḻŋ'thurruna, ga bukmak ŋunhi nhänydja malanha yukurra marrtji yänana-wala, nhanukiyingalaynha walŋayu ga goŋgur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tjandhi liŋgu ŋayi Garraynydja ŋunhi ŋurruŋuyi Godkalaŋuwunydja miṯtjiwu. Liŋgu Godkunydja dhuwala miṯtji, bitjan rumbal-yolŋuna ŋunhi, ga ŋayipinydja Christtja muḻkurrnha ŋayi ŋuriki rumbalwuna. Garraynydja Christtja dhuwala Godku ŋurruŋuna wal'ŋu maḻamarrnha Gäthu'mirriŋu, liŋgu ŋayipi waŋgany yolŋunydja ŋurruŋunydja ŋunhi gaŋgathina buku-warkthurruna beŋuru rakunyŋurunydja, märr yurru ŋayina nhina yukurra ŋurruŋunydja wal'ŋu bukmakku, gupaḏalnydja-wala yur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Godthu ŋayipi yukurrana djarr'yurrunanydja bitjarra gam': Ŋayinydja yurru ŋarraku Gäthu'mirriŋunydja ŋunhi djan'ku yana bitjan ŋarrapi, liŋgu ŋarrakuway ganydjarr ŋunhi ga walŋa yurru nhina yukurra nhanukalana, bukmaknha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itjarrayi ŋayi Godthu djarr'yurrunanydja, märr yurru ŋuliwitjan Djesuwalaŋukurruna ŋayi Godthu roŋinyamaramanydja märrama nhanŋuwayliliyama bukmak nhä malanha, ŋunha yukurra ŋorra djiwarr'ŋura ga dhiyalami munatha'ŋura. Ŋäthilinydja ŋunhinydja bukmak nhänydja malanha ŋuli ŋorranha yukurranha ŋunha-bala wiripuŋura gali'ŋura, yätjŋura yana, ganaŋ'maranhara Godkalanydja, bala Gäthu'mirriŋunydja ŋunhi djan'ku yana bitjan munatha'ŋuranydja, rumbalnha wal'ŋu ŋayi, ga ŋuliwitjarra Djesuwalaŋukurrunydja gulaŋ-waṉḏinyarayu, ŋunhi ŋayi ŋilimurruŋgala dharapulŋura rakunydhina ŋunha dharpaŋura mälakmaranharawuyŋura, Godthunydja bitjarra biḏiwiḏitjkuŋalana yätjtja malanha ŋilimurruŋgunydja, märr yurru nhänydja malanha bukmak waŋganyŋurana yana, nhanukalaynha warrpam'nha goŋ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uwalanydja djorra' ŋarrakuŋu Bolwuŋu, ŋunhi ŋarranydja bo'puyŋu Djesu-Christku, yurru ŋayipi Godthu ŋarranha djarr'yurrunanydja dhiyakuyi djämawunydja. Ŋilinyu Dimithiyu, ŋilimurruŋgala guthayu djuy'yundja yukurra dhuwala djorrany'tja nhumalaŋgu Godkalaŋumirriwu yolŋuwu walalaŋgu, ŋunhi nhuma yukurra nhina dhuwali Gulutji wäŋaŋura, liŋgu ŋilimurrunydja dhuwala balanyara bitjan gutha'manydji walala, waŋganyŋura ŋilimurru, dhambay-manapanmirri yukurra Garraywala.Ŋilinyu ŋäŋ'thun yukurra bukumirriyama nhumalaŋgu yulŋunydja, märr yurru Godthu ŋilimurruŋgala Bäpayu gäma yukurra nhumalanha galkikuma yana nhanukalay ŋayi märr-ŋamathinyarayu, märr yurru nhumanydja nhina yukurra ŋayaŋu-yal'yunarana yana.Bolyu bukumirriyaŋala yolŋu'-yulŋuwu buku-wurrpanarayuna yana dhikana wal'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äthilinydja ŋunhinydja nhuma yolŋunydja walala yukurrana yarrkthurruna nhinana Godkalanydja, barrkuna bena-wala nhanukala. Nhumanydja ŋuli ŋanya nyinyaŋdhuna, ŋuyulkthinyana manapana, ga bitjanana liŋguna nhuma ŋuli djämanydja yukurranha yätjnha wal'ŋu, liŋgu yakana nhuma Godkunydja ḏukṯukthi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iyaŋunydja-wala nhuma bitjan galkiwuynha ḻunduna wal'ŋu Godku, liŋgu Garrayyunydja Djesuyu nhumalanha märraŋala roŋiyinmaraŋala nhanŋuwayliliyaŋalana ŋayi, ŋuliyina ŋunhi ŋayi rumbalnha wal'ŋu ŋunhi rakunydhina dharpaŋura. Yo, ŋuliwitjarra Djesuwalaŋukurrunydja gulaŋ-waṉḏinyarayu, Gunhu'yunydja bitjarra biḏiwiḏitjkuŋalana yätj malanha nhuŋu, märr ŋayi yurru Gunhu'yu nhuna nhämanydja dhuwurr-ŋamakuḻi'na ga ḏarrtjalknha ŋula nhämiriwnha; yakana yurru ŋayi nhuna yätj-ḻakaramanydja, ŋunhi nhe yurru dhärra ŋunhala gumurrŋuranydja nhanuk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walknha ŋayi yurru nhuna ḻakarama ḏarrtjalktja ŋula nhämiriwnydja, ŋuli nhe yurru yana mukthundja-wala märr-yuwalkthirrinydja yukurra Garraynha, ga dhärra yana yukurra mukthun wuṉḏaŋarryirri ŋunhili liŋgu dhäwu'ŋura ŋunhi nhe liŋgu ŋäkula. Ga ŋuli nhe yurru yaka gonha'yun giṯthundja ŋuliŋuruyi dhukarrŋuru, yana mukthunna-wala marrtji yurru gatjpu'yunarayuna-wala märranharawuna ŋurikina ŋunhi ŋayi dhawu'-nherrara nhanukalaŋuwu ŋayi yolŋu'-yulŋuwu, ŋayi yurru Gunhu'yunydja yaka nhuna yätj-ḻakarama ŋula.Yo, dhuwalayinydja dhäwu baḻaka'yurruna barrkuwatjthinana birrka'mirrililina wäŋalili; bukmakthuna yolŋuyunydja walalay ŋäkula liŋguna, ga ŋarrapinydja Bolyunydja yukurra ḻakarama birrŋ'marama dhuwalayi liŋgu ŋupanayŋu yana dhäwu', liŋgu Godthu ŋayipi ŋarranhanydja djarr'yurruna, ga nherrara dhiyakuyi djämawu.Ḻakarama yukurra Bolnha, nhaltjanara marŋgi-wekanhara Djesuwalaŋuwu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iyaŋunydja-wala ŋarra yukurra batjpatjtjunna, liŋgu ŋarra yukurra dhäwu'-ḻakarama birrŋ'marama nhumalaŋgu, yurru ŋarra ŋayaŋu-djulŋithirri yukurra yulŋunydja, goŋmirriyirri dhika wal'ŋu, liŋgu dhiyaŋuyinydja ŋunhi ŋarra batjpatjtjun yukurra rumbalnha, ŋarra yukurra bitjanna dhawar'maramana ŋunhinha Garraywu Christkuna batjpatj. Ŋäthilinydja ŋayi batjpatjtjurruna yolŋu'-yulŋuwu walŋakunharawu, ga yurruna ŋarranydja yukurra batjpatjthun, munguyunna ŋanyana, märr yurru nhanukalanydja ŋunhi Godkalanydja wal'ŋu yolŋu'-yulŋuyu märramana yukurra ŋunhiyi walŋa, bala nhina yurru yukurra ŋunhiliyi walŋamirriŋura romŋura bitjan rumbalnydja ŋunhi nhanŋu Djesuw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 Godthu ŋayipi ŋarranhanydja djarr'yurruna dhiyakuyinydjayi djämawu, ŋayi ŋarranha djuy'yurrunanydja, märr yurru ŋarra warraŋulkumana wal'ŋu ḻakarama dhäruknha nhanŋu, marŋgikuma yurru nhanŋuwaynydja yolŋu'-yulŋunha miṯtjinha, liŋgu ŋayinydja ḏukṯuk nhumalaŋgunydja, nhuma yurru marŋgiyirri Godkalaŋunydja dhäwu'wu yuwalkkuma yana warrpam'thu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äthilinydja wal'ŋu dhuwalayinydjayi dhäwu' yukurrana ŋorrana djuḻuḻ'yurruna, beŋuru liŋgu ŋäthiliŋuŋuru ŋurruŋuru; yakana ŋula yol yolŋu marŋginydja, yana liŋgu-u-u ga märr-yawunguna dhuwala. Ga dhiyaŋunydja-wala ŋayi Godthu liŋguna warraŋulkuŋalana wal'ŋu maḻŋ'maraŋalana ŋunhiyi dhäwu' nhanukalaŋunydja ŋayi yolŋu'-yulŋuw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tja ḏukṯuk ŋilimurru yurru marŋgiyirri dhiyaku dhäwu'wu ḻatju'wunydja dhikanydja wal'ŋu, ŋunhi yukurrana ŋorrana djuḻuḻ'yurruna ŋäthili. Yurru yuwalktja dhuwalayi dhäwuny'tja bukmakku warray wal'ŋu yolŋu'-yulŋuwu. Ga dhuwalana ŋunhiyi dharrpalnydja ŋayi maḻŋ'maraŋalana, warraŋulkuŋalana bitjarrana gam', Garraynydja ŋayipinydja ŋayaŋuŋura dhuwalina nhokalana nhina yukurra, bala nhumanydja yurru nhina yukurra ŋunhalayina Godkalana ḻatju'ŋurana dhika wal'ŋu romŋura ga wäŋaŋu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walk dhuwaliyi yulŋunydja, ga dhiyakuyina märrwu ŋanapurru ŋuli ḻakaramanydja yukurra Garraynha Christnha bukmakkala yana yolŋuwalanydja walalaŋgala, dharraykuma walalanha marŋgikuma bitjan. Yo, bukmakkuna yana ŋanapurru ŋuli yukurra ḻakarama marŋgi-wekanharanydja ŋunhiyi, ŋunhi ŋayi wekaŋala ŋanapurrunha, märr yurru ŋanapurru gäma yukurra bukmaknha yolŋunhanydja walalanha waŋga'-waŋganynha yana nhanukalana goŋlili yana Christkalana, märr walalanydja yurru nhina yukurra dhambay-manapanmirri Garraywala Christkal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dhiyakuyina ŋunhi ŋayaŋuwu ŋarra yukurra djäma wirrkinydja wal'ŋu; bitjanna liŋguna ŋarra yukurra bukumirriyamanydja ŋuli ŋuriŋina liŋgu ganydjarrmirriyuna, ŋunhi ŋayi Garrayyu wekama ŋuli yukurra ŋarrakala, liŋgu ŋayipi yukurra djämanydja ŋunha ŋayaŋuŋurana ŋarrakala ganydjarr-ḏumurruyuna wal'ŋu dhik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tjan liŋgu ŋilinyu yukurra bukumirriyamanydja nhumalaŋgu, buku-wurrpan ŋanya Godnha, ŋunhi ŋayinydja Bäpa'mirriŋu ŋilimurruŋgalaŋuwu Garraywu Djesu-Christ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ku-wurrpandja ŋilinyu ŋuli ŋanya Gunhu'nha, liŋgu ŋilinyu yukurrana ŋäkula nhumalanha, ŋunhi nhuma yuwalkkuma yana märr-yuwalkthirri yukurra Garraywala Djesu-Christkala, ga bitjandhi liŋgu nhuma yukurra märr-ŋamathirrinydja ŋuruku Godkalaŋuwunydja yolŋu'-yulŋuwu bukmakku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o, nhinanydja nhuma yukurra ŋamathamana dhika wal'ŋu, liŋgu nhuma yukurra dhukarr-nhämana manapan ŋayaŋu-gatjpu'yunna ŋurukuna ŋunhi, ŋunhi ŋayi Godthu yukurra ŋayathama nhumalaŋgu ŋäthili ŋunha djiwarr'ŋura. Yo, nhuma ŋäkulanydja liŋguna ŋunhiyi yuwalktja wal'ŋu dhäwu' Godku, ŋunhi barrkuwatjthirri yukurra dhikana-wala wäŋakurruna malaŋukurru, ga birrka'mirriŋuranydja wäŋaŋura yolŋu'-yulŋuyu yukurra märramana ŋunhiyi dhäwuny'tja, bala nhinana yukurra ŋunhili ŋamakurru'ŋuranydja wal'ŋu romŋura. Ga bitjandhi liŋgu nhumanydja dhuwali yukurra nhina walaŋguma dhika wal'ŋu yana, beŋuru liŋgu ŋunhi nhuma ŋurruthaŋala ŋäkula ŋanya Djesunha, bala märraŋalana yana nhumalaŋgalay ŋunhana ŋayaŋulilina wal'ŋu, liŋgu nhuma dharaŋarana, ŋunhi Godthu djuy'yurruna ŋanya Djesunha, liŋgu ŋayi märr-ŋamathina ŋilimurruŋgi; mirithina 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waŋganydhunydja yolŋuyu Baparatjthunydja yäkuyu yukurrana ḻakaraŋala marŋgikuŋala nhumalanha dhuwalayi ŋamakurruny'tja malanha Godku, ŋuriŋiyinydjayi ŋunhi ŋayinydja ŋitjalaŋgu marrkapmirrina, ga djäma ŋanapurru ŋuli yukurra rrambaŋi Garraywu Christku. Wirrki yana ŋayi yukurra djämanydja dhiyaliyi, marŋgikuma yukurra nhumalaŋgala ŋinyalaŋgalanydja dharapul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 Baparatjthu ḻakaraŋalanydja ŋanapurruŋgu ŋunhi nhumanydja yukurra märr-ŋamathinyaramirri bala-lili'yunmirri nhumalaŋguway nhuma, ŋuriŋina Garrkuḻukthuna Birrimbirryu, ŋunhi ŋayi yukurra dhuwali nhina nhumalaŋgala ŋayaŋu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iyakuyina märrwu ŋanapurrunydja yukurra bitjan liŋgu bukumirriyama nhumalaŋgu, beŋuru liŋgu yana ŋunhi ŋanapurru ŋurruthaŋala ŋäkula nhumalanha. Ŋanapurru ŋuli yukurra ŋäŋ'thun Godnhanydja, märr ŋayi yurru marŋgi wekama nhumalanha, märr yurru nhuma yuwalkkuma yana wal'ŋu marŋgiyirrinydja nhanŋu, ga nhaltjanarawu ŋayi nhumalaŋgu ḏukṯuk nhinanharawu ŋamathanharawu. Ŋanapurrunydja ḏukṯuk, ŋayi yurru ŋuriŋiyi Godkalanydja Garrkuḻukthunydja Birrimbirryu ḻakarama warraŋulkumana bitjanna nhumalaŋgu Garraynhanydja, märr yurru nhuma marŋgithirri nhanŋu yuwalkkuma wa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humanydja dhuwala nhanŋuway yana Godku, ga ŋarra ḏukṯuk nhumalaŋgunydja, nhuma yurru nhina ŋamathama wal'ŋu, märr yurru ŋayi nhumalanhanydja buku-wurrpan muka. Ŋarra ŋuli bukumirriyama yukurra nhumalaŋgu, märr yurru nhumanydja djäma yukurra ŋamakurru' wal'ŋu dhika, guŋga'yun yurru wiripu-guḻku'nha, ga bitjanna liŋguna-wala marŋgiyirrina marrtji Godkunydja.]]></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2026-08-14T13:04:51Z</dcterms:created>
  <dcterms:modified xsi:type="dcterms:W3CDTF">2026-08-14T13:04:51Z</dcterms:modified>
  <dc:title>Bible.com.au: GULUTJILILI DHÄRUK 1:1-29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