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2892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mos 5: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Yo, ḻarruŋa galŋu warrya'yurra Garraywu, ŋurikinydja waŋarrwu ŋunhi ŋayi djäma ŋunha ganyu' malanha djiwarr'lili. Ŋayi ŋuli Garrayyu bilmarama munhanydja walupuykumana, ga walunydja ŋuli ŋunhi bilyun munhayirri ŋuriŋiyi liŋgu nhanukala yana ganydjarryunydja; märrama ŋayi ŋuli gapunha ŋulaŋuru moṉukŋuru, ga rarryun wäŋalilina ŋarakalilina. Yo, yäkunydja ŋayi Garray walŋu Ganydjarr-ḏumurru biyapul.]]></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aḏutja yana dhika ŋayi yurru baḏuwaḏuyundja ŋunhinydja yolŋunha ŋunhi ŋayi ḏäl-ḻakaranhamirri ŋuli be galŋu, ga dhunupana ŋayi yurru ḏaw'-ḏawyunna yana walŋu ŋunhi walalaŋgu ḏälmirrinydja wäŋanh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Yo, wiripunydja nhuma ŋuli nyinyaŋdhun ŋurikinydja yolŋuwu ŋunhi ŋayi ŋuli nhäma nhumalaŋgu rom, bala yätj-ḻakaramana waŋa, ga bitjandhi nhuma ŋuli nyinyaŋdhundhi ŋuriki yolŋuwu ŋunhi ŋayi ŋuli ḻakarama yuwalkŋu galŋu dhunupa dhäw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Ga muŋdhu'-muŋdhunna nhuma ŋuli yolŋu'-yulŋunha ŋunhinydja ŋurruwuykmirrinhanydja, ga djaw'-djawyunna gombumana walalaŋgu ŋathana malanha ŋula nhäna, ga dhiyakuyinayi märrwu ŋarra yurru nhumalanha dhä-ḏir'yundja yana. Nhuma ŋuli buṉbu djäma dhapirrkkuma dhika walŋu nhumalaŋguway nhuma, yurru yakana nhuma yurru nhinanydja yukurra ŋunhiliyi, muŋbunumanydja yurru, ga yakana yana nhuma yurru ḻuka yukurra weyikany'tja ŋuliŋuruyi nhumalaŋgalaŋuŋuru borumdja malanha, ŋunhi nhuma yurru ŋuthanmaram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Ŋarranydja nhäma yukurra ŋunhi yätjtja malanha ŋunhi nhuma ŋuli yukurra djäma. Nhuma ŋuli ŋayaŋu-yätjkuma yukurra rom-ŋamakurru'mirrinhanydja ŋunhi yolŋunha walalanha, ga ŋunhi ŋuli ŋayi ŋurruwuyk yolŋu mariŋuranydja, nhenydja ŋuli yakana marrtji guŋga'yunarawunydja nhanŋ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Yo, balanyaramirriyunydjayi waluyu ŋunhinydja yolŋu ŋunhi ŋayi marŋgi walŋu ŋunha ŋayaŋu nhanŋu Garraywu, ŋunhinydjayi yolŋu ŋayi yurru nhina dhäruk-mukthunna, liŋgu dhuwalanydja wäŋa yätjnha yanana galŋu, yakana ŋamakurr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Yo, nhe ŋuli waŋa bitjan, “Garraynydja dhuwala dhiyalami ŋilimurruŋgala galki,” bitjan, yurru yaka warray ŋayinydja ŋuli nhokala. Biyaka djambi wiripukunhamiya ḻiyanydja nhunapinyay nhe, ga djäma nhäyinyara ŋamakurru' walŋu ga ŋunhina liŋguna, märr yurru nhe yukurra nhina yuwalk yana walŋa walŋu, bala ŋayinydja yurru ŋunhi Garraynydja yuwalknha galŋu yana nhokal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Yo, nyinyaŋdhurrana ŋurikinydja yätjkunydja galŋu, ga märryu-ḏapmaraŋana nhäyinyara ŋamakurru' ga dhunupa ga yuwalk galŋu. Djäma yana rom-waŋganydhiyana galŋu, märr yurru ŋuruŋu birrka'mirriyunydja märramana nhä ŋunhi ŋamakurru' walŋu; ŋayi mak yurru Garray maŋutji-wuyunna ŋurikinydja yolŋu'-yulŋuwu ŋunhi walala yukurra mukthun walŋamirri nhina dhiyaŋu-wal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17 ]]></a:t>
            </a:r>
            <a:r>
              <a:rPr lang="en-US" b="1" sz="3000" spc="0" u="none">
                <a:solidFill>
                  <a:srgbClr val="000000">
                    <a:alpha val="100.00%"/>
                  </a:srgbClr>
                </a:solidFill>
                <a:latin typeface="Calibri"/>
              </a:rPr>
              <a:t><![CDATA[Yo, God Waŋarr Ganydjarr-ḏumurrunydja waŋa ŋuli yukurra bitjan, “Ŋunha birrka'mirriŋuranydja wäŋaŋura malaŋumi yolŋu walala yurru marrtji nyä'yunmirrina, nyarrŋayunmirri yurru ŋurikina ŋunhi marrtji murrmurryun, liŋgu ŋarranydja marrtjina yukurra dhuwala lili dhä-ḏir'yunarawuna nhumalaŋgu,” bitjarra ŋayi Garray waŋananydj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20 ]]></a:t>
            </a:r>
            <a:r>
              <a:rPr lang="en-US" b="1" sz="3000" spc="0" u="none">
                <a:solidFill>
                  <a:srgbClr val="000000">
                    <a:alpha val="100.00%"/>
                  </a:srgbClr>
                </a:solidFill>
                <a:latin typeface="Calibri"/>
              </a:rPr>
              <a:t><![CDATA[Wiripu-guḻkuny'tja nhuma ŋuli waŋa bitjan, “Ŋanapurrunydja yukurra dhuwala wirrkina yana dhukarr-nhämanydja goŋmirriyirrina dhikana walŋu, gatjpu'yundja ŋurikiyi ŋunhi ŋayi yurru Garray marrtji lili.”Nhäku warray nhuma yukurra dhukarr-nhämanydja be gatjpu'yun märranharawu ŋamakurru'wunydja? Ŋulinyaramirriyunydjayi dhuwalanydja wäŋa yurru monyguma warrpam'nha warumukthuna munhayuna, yakana yurru biyapul djarraṯawun'thirri.]]></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äthun yukurra Godkalaŋumirriwunydja yolŋu'-yulŋuwu roŋiyinyarawuna bilyunarawu5:1-27 (Calling God's people to repen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22 ]]></a:t>
            </a:r>
            <a:r>
              <a:rPr lang="en-US" b="1" sz="3000" spc="0" u="none">
                <a:solidFill>
                  <a:srgbClr val="000000">
                    <a:alpha val="100.00%"/>
                  </a:srgbClr>
                </a:solidFill>
                <a:latin typeface="Calibri"/>
              </a:rPr>
              <a:t><![CDATA[Yo, Garraynydja waŋa yukurra bitjan, “Bitjan warray liŋgu nhumanydja yukurra ḻuŋ'marama warray, be nhäku warray malaŋuwu djämawu, dharrpalwu warray romgu, yurru ŋarranydja ŋuli nyinyaŋdhun, ŋapa-nherraṉmirri ŋurikiyi romgu. Nhuma ŋuli yukurra gäma mundhurrnha ŋarraku ŋathana ga wäyinnha, ga bathan wäyinnha ŋunha barŋlilinydja, yurru yakana ŋarranydja yurru ŋunhiyi märrama nhumalaŋguŋu, yakana nhuma yurru ŋayaŋu-yal'yunaranydja liŋgu ŋuriŋinayi nhumalaŋgala mundhurr-wekanharayun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e manikay nhuma ŋuli wiripunydja miyaman, yurru yanana ŋunhiyinydja rirrakaynha waŋganynha. Dhäruk-mukthurrana, yaka ŋarranydja ḏukṯuk dhiyakinydjayi rirrakayw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Dhiyaku galŋu ŋarra yuwalktja djäl gam': Nhuma yurru djäma rom-waŋganydhirri yana walŋu, ga nhina ŋayaŋu-dhunupa bitjan liŋgu walŋu.]]></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Nhuma Yitjuralpuyŋu yolŋu walala, yaka ŋarra nhumalanha ŋunhi waŋana ŋäŋ'thurruna mundhurr-wekanharawunydja ŋarrakuway ŋulinyaramirriyunydja ŋunhi ŋarra nhumalanha gäŋala yukurrana ŋuliwitjarra ŋanhdharkkurru wäŋakurru. Ŋarranydja djäl nhuŋuway yana, yaka ŋurikiyinydjayi mundhurrwunydj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27 ]]></a:t>
            </a:r>
            <a:r>
              <a:rPr lang="en-US" b="1" sz="3000" spc="0" u="none">
                <a:solidFill>
                  <a:srgbClr val="000000">
                    <a:alpha val="100.00%"/>
                  </a:srgbClr>
                </a:solidFill>
                <a:latin typeface="Calibri"/>
              </a:rPr>
              <a:t><![CDATA[“Yo, yana märraŋana nhumalaŋguway be waŋarrnhanydja ŋunhi goŋbuynydja djämawuy, bala gäŋana djaw'yurrana bena-wala, barrkulilina wäŋalili ŋunhana, liŋgu ŋarranydja djuy'yun yurru miriŋunhana lili, ga ŋayinydja yurru nhumalanha garrpiṉna, bala djaw'yunna bena-wala nhanukiyingalana ŋayi wäŋalili.” Ga bitjarra ŋayi Garray waŋananydja.]]></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huma Yitjuralpuyŋu yolŋu walala, mäkiri'-witjurra walala yana ŋarraku, ŋarranydja yurru dhuwala miyaman bäpurru'wuynha manikaynydja nhumalaŋgu bukmakkunydja, bitjan ga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äŋa Yitjuralnydja märr-winya'yurrunana bitjarrana yukurrana,yurru ŋunhiyi wäŋanydja ŋaṯtjarrkthurrunana ŋayi galkina,ga yakana yurru ŋayi biyapul ŋunhiyi gaŋgathirrinydja.Warrpam'thu yana ŋanya ŋunhi gonha'yurrunanydja, ga gänana ŋayi ŋunha yulŋunydja ŋayipina, yakana ŋanya yurru ŋula yolthu guŋga'yundj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Yo, Garraynydja waŋana ŋurikala yolŋu'-yulŋuwala Yitjuralpuyŋuwalanydja bitjarra, “Yo, mirithirri guḻku' nhumalaŋgu yurru yuḏayuḏanydja ḏarramuwurru marrtji marililinydja, gulmaranharawu ŋuriki miriŋuwunydja walalaŋgu, yurru märr-ḻurrkun'nha ŋunhiyi yurru roŋiyirrinydja lilinydja walŋamirrinydja, liŋgu bukmakthirrinydja ŋunhi yolŋu walala yurru burakirrina ŋunhili mariŋuran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iyapul ŋayi Garray waŋa yukurra Yitjuralpuyŋuwala yolŋu'-yulŋuwala bitjan, “Go, roŋiyiyana walala lili ŋarrakalana, märr nhuma yurru nhina yukurra walŋathirrina walŋ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Yaka marrtjiya ŋunha Bithullilinydja wo Gilkallili wo birrka'mirrilili; yakana biyapulnydja buku-ŋal'yurra ŋuriki be nhäkunydja wiripuŋuwunydja waŋarrwu. Yolŋu'-yulŋu ŋurikiynydjayi wäŋawuy yurru garrpiṉarawuynha walala ŋurikiŋi miriŋuwuŋuna, bitjan walalanha yurru djaw'-djawyunna bena-wala barrkulilina mulkuruwalana wäŋalili, ga wäŋanydja ŋunhiyi yurru bitjan wiraŋdhirrina, bäyŋuthirrina yolŋumiriwyirrin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iyaka ḻarruŋa galŋu warrya'yurra Godkunydja Garraywunydja mirithiya, marrtjiyana nhanukala lili roŋiyiyana, ga nhenydja yurru nhina yukurra walŋana. Ga ŋuli nhuma yurru yakanydja bilyun roŋiyirri nhanukala lili, ga ŋayinydja yurru marrtji bitjanna bitjan gurtha ŋunhi, bitjan yurru ŋayi baḏuwaḏuyunna warrpam'thunna nhumalanha Yitjuralpuyŋunhanydja yolŋu'-yulŋunha ga nhumalaŋgu be nhä waŋarr malanha, ga ŋuriŋinydja be nhumalaŋgala waŋarryunydja, yakana ŋayi yurru ŋunhi ŋultjikuma gurthanydj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Yo, mirithirrina nhuma yana yätjmirrina galŋu yulŋunydja, ga yaka nhuma ŋuli djäma rom-waŋganydhirrinydja; yakana ŋula yolthu waŋganydhu ŋuli djäma rom-dhunupanydja galŋu.]]></a:t>
            </a:r>
          </a:p>
        </p:txBody>
      </p:sp>
    </p:spTree>
  </p:cSld>
  <p:clrMapOvr>
    <a:masterClrMapping/>
  </p:clrMapOvr>
</p:sld>
</file>

<file path=ppt/theme/theme1.xml><?xml version="1.0" encoding="utf-8"?>
<a:theme xmlns:a="http://schemas.openxmlformats.org/drawingml/2006/main" name="Theme35">
  <a:themeElements>
    <a:clrScheme name="Theme3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2026-08-14T13:04:10Z</dcterms:created>
  <dcterms:modified xsi:type="dcterms:W3CDTF">2026-08-14T13:04:10Z</dcterms:modified>
  <dc:title>Bible.com.au: Amos 5:1-27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