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nydja ŋunhiyi Djolnydja gaŋgathinana beŋuru munatha'ŋurunydja, ga märrŋga ŋayi maŋutjinydja bitjan ḻapmaranharamirri, yurru bäyŋuna ŋayi nhäŋalanydja, bambaythinana ŋayi. Bala walala ŋuriŋiyi wiripu-guḻku'yunydja ŋanya gäŋala goŋ-gulaŋalana balayi Damatjkalilina wäŋali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liyinydja ḻurrkun' walu ŋayi yukurrana nhinana bambaynydja; yakana ŋayi ŋathanydja ḻukana, ga gapunydja ŋayi wurkthurruna bäyŋ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li Damatjka wäŋaŋura yolŋu yukurrana nhinana Garraywu malthunaramirri yäku Yananaya, bala ŋayi nhäŋala Yananayayu Garraynha wuŋiḻi, ŋayi rumbalthina nhanukala, bala ŋayi ŋuriŋiyi yäku-ḻakaraŋalanydja ŋanya, “Yananaya,” bitjarra.Ga ŋayinydja buku-wakmaraŋala ŋunhiyi Yananayanydja bitjarra, “Dhuwala ŋarra Gar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nydja nhanukala ŋunhi Garraynydja waŋana bitjarrana, “Gaŋgathiya dhipuŋuruyi, ga marrtjiya ŋunha bala ya' dhukarrlili Dhunupalili yäkulili, ga ŋunhiliyinydja nhe yurru maḻŋ'marama yolŋunha yäkunha Djolnha ŋunhi Dätjapuy wäŋawuy. Nhinanydja ŋayi yukurra ŋunhi Djudatjkala wäŋaŋuranydja, ga bukumirriyama ŋunhiyi ŋayi yukurra yulŋ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ayi ŋayi nhäŋalana nhuna wuŋiḻinydja, nhe yukurrana marrtjina lili nhanukala, bala mulkanana nhe ŋanya ŋunhiyi Djolnhanydja, goŋ-ŋal'yurrunana nhanukala nhe, märr yurru ŋayi biyapul nhä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yinydja ŋunhi Yananayayunydja ŋäkula beyaŋiyinana, bala ŋayi waŋana bitjarrana Garraywalanydja, “Way Garray, ŋäma ŋarra ŋuli yukurra ŋunhiyinydjayi yolŋunha ḏarramunha, ŋunhi ŋayi ŋuli yukurra buma nhuŋu yolŋu'-yulŋunha ŋunhala Djurutjalam wäŋaŋu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dhuwalanydja ŋayi marrtji lilina dhipalana Damatjkalilina, ga gäma ŋayi yukurra djorra'na ŋulaŋuru ŋurru'-ŋurruŋuwuŋu ḏalkarra'mirriwuŋuna walalaŋguŋu, märr yurru ŋayi dhiyalana mulka yolŋu'-yulŋunha, bukmaknhana ŋanapurrunha ŋunhi ŋanapurru ŋuli yukurra buku-ŋal'yun nhuŋu yäk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nydja Garraynydja waŋana dhunupana bitjarrana, “Gatjuy marrtjiya yana nhanukala, liŋgu ŋunhiyinydjayi yolŋu ḏarramu djarr'yunara ŋarrakuŋuwaynha; ŋayi yurru djäma ŋarrakuna yukurra, ḻakarama yurru ŋarranha birrka'mirriwalana bäpurru'wala, ga buŋgawawala wal'ŋu walalaŋgala, ga bitjandhiyi liŋgu ŋayi yurru lakaramayi ŋarranha Yitjuralpuyŋuwalanydja yolŋu'-yulŋuw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rra yurru ḻakarama nhanŋu nhaltjan yurru nhanŋu maḻŋ'thun yalala, liŋgu burakirrinydja ŋayi yurru ŋayaŋu-yätjthirrinydja mirithirri yana ŋarrakala yäkuyu, liŋgu ŋayi ŋunhi ŋarrakuway.” Bitjarrana ŋayi yukurrana Garrayyu ḻakaraŋalanydja Yananay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gaŋgathinanydja Yananaya, bala marrtjinana yana, bala gulŋiyinana ŋunhimalayi bala'lilinydja, dharr-way nhäŋalana Djolnhanydja, ŋayi yukurrana nhinana ŋunhiliyina bambaynha. Bala ŋayi dhunupana marrtjina bala, baṯ-nha mulkananydja ŋanya ŋayi, goŋ-ŋal'yurrunydja nhanukala, bala waŋana bitjarra, “Wäwa Djol! Garrayyu dhuwala ŋarranha djuy'yurrunanydja lili nhokala, ŋayipi Djesuyu, ŋuriŋina ŋunhi ŋayi maḻŋ'maranhamina nhokala ŋunhili dhukarrŋura, ŋunhi nhe yukurrana marrtjina lili; ŋayina ŋarranha djuy'yurruna lilinydja, märr yurru nhe nhäma biyapul, ga märrama nhe yurru ŋunhiyinha Garrkuḻuknha Birrimbirrnha, dhaŋaŋdhirrina wal'ŋu y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maḻŋ'maranhamina ŋanyapinyay ŋayi Djolwala dhukarrŋu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tjarrana ŋayi Yananayayu bukumirriyaŋalanydja yukurrana nhanŋu Djolwu, bala dhunupana ŋayinydja ŋunhi yupthurruna maŋutjiŋurunydja nhanukala bitjan binbin ŋarirri, bala ŋayi ŋuliŋuruyinydja nhäŋalana wal'ŋu ŋamathaŋalana. Ga dhunupana ŋayi gaŋgathinanydja, bala ḻiya-ḻupthurrunana yäkuyu Garraywala Djesuwal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liŋuruyinydja dhäŋuru ŋayi ḻukana ŋathana, bala nhanukala ganydjarrnydja ŋunhiyi roŋiyinana balayi.Djolyu ḻakaraŋala birrŋ'maraŋala dhäwuny'tja Djesunha Damatjkana wäŋaŋuraGa ŋuliŋuruyinydja dhäŋuru ŋayi Djol yukurrana nhinana ŋunhiliyi Damatjka wäŋaŋura märr-weyin, ŋula nhämunha' mak walu. Nhinananydja ŋayi yukurrana ŋurikala yolŋu'-yulŋuwalanydja, Garraywalaŋumirriwala miṯtjiŋur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hunupa ŋayi marrtjina ŋunhimalana buku-ŋal'yunaramirrililina buṉbulili, ga ŋunhalayina ŋayi yukurrana ḻakaraŋala dhäwuny'tja Djesunha, ḻakaraŋalanydja ŋayi yukurrana bitjarrana, “Djesunydja dhuwala Gäthu'mirriŋu Godku yana,” bitjarr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yolŋuyunydja walalay ŋunhi ŋäkula ŋanya nirryurrunana wirrkina bitjarrana, “Way, dhuwalanydja ŋunhiyinayi yolŋu ŋiniya?... ŋunhi ŋayi ŋuli marrtjinya bunha Garraywalaŋumirrinha walalanha yolŋu'-yulŋunha ŋunhala Djurutjalam wäŋaŋura? Ga dhuwalanydja ŋayi lilina marrtjina dhipalana, märr yurru dhiyalana ŋayi mulka ŋunhiyinha yolŋu'-yulŋunha ŋunhi walala ŋuli buku-ŋal'yun dhiyaku yäkuwu Djesuwu, bala gäma balayi yurru ŋunhimala liŋgu ŋurru'-ŋurruŋuwala ḏalkarra'mirriwala walalaŋgala dhä-ḏir'yunarawunydja. Ga dhuwalana ŋayi, ŋayipina yukurra yäku-ḻakarama ŋanya Garraynha Djesunha.” Bitjarrana walala yukurrana yolŋu'-yulŋunydja ḻakaranhamina ŋanya Djol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ayinydja Djolnydja marrtjina ḏälthinana, ganydjarr-ḏumurruyinana, ga waŋanhanydja ŋayi ŋuli dhärukthunydja ganydjarrmirriyuna ga warraŋulnha ḻakaranhanydja ŋanya Djesunha, ŋunhi ŋayinydja ŋunhiyi Djuy'yunara Godkuŋu Walŋakunharamirri. Ga walala ŋunhi Djuwstja yolŋu'-yulŋu ŋurikiy wäŋawuy Damatjkawuynydja, yakana walala ŋuriŋiyi walalay maḻŋ'maraŋala dhäruktja buku-ruŋiyinya-maranharawunydja waŋanharawu nhanŋu Djol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ärr-weyin muka ŋayi Djol nhinananydja yukurrana ŋunhiliyi, ḻakaraŋala dhäwuny'tja birrŋ'maraŋala, ga walala ŋunhi Djuwstja miṯtji yukurrana waŋanhaminana waŋgany-manapanminana, bala nherrara rom bunharawuna nhanŋu Djolw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waŋgany yolŋu marrtjina, bala ḻakaraŋalana nhanbala Djolwa bitjarrana, “Way, yolŋu'-yulŋuyunydja nhuna yurru dhuwala bumana, ŋunhi nhe yurru dhipuŋuru wäŋaŋuru dhawaṯthundja,” bitjarra. Yo, ŋunhalana walala yukurrana dhurrwaraŋurana ḻoḻuŋura galkurrunanydja nhanŋu Djolwu, dhukarr-nhäŋalanydja yukurrana ŋunhi nhanŋu bitjarrana liŋguna, munhaku ga walupuy, märr walala yurru buma ŋanya murrkay'ku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urru ŋuriŋi Djolwala malthunaramirriyu walalay guŋga'yurruna yukurrana ŋanya Djolnha, yakana ŋayi ŋunhiyi dhawaṯthurruna dhurrwarakurrunydja. Waŋganymirrinydja munhaku walala ŋanya dhuryunmaraŋala bathimirrina Djolnha; dhuryunmaraŋalanydja walala marrtjina bala-a-a-a ḻoḻukurruna, yana liŋgu-u-u ga ŋunha munatha' mulkana warraŋul wal'ŋu ŋunhi gali'. Bala ŋayi marrtjina yänana-wala, gonha'yurrunanydja ŋunhiyi Damajtka wäŋa.Djolyu yukurrana ḻakaraŋala birrŋ'maraŋalana Djesunha Djurutjalam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nhiyi Djol marrtjina yukurrana-a-a, yana liŋgu-u-u, ga mulkana ŋayi ŋunhiyi Djurutjalam wäŋa, ga dhunupana yana ŋayi ŋunhi marrtjinanydja ŋurikalana Garraywalaŋumirriwalana yolŋu'-yulŋuwala, ŋayi bini ŋunhiyi Djol waŋgany-manapanminya ŋurikalayi malawala, bala ḻakaranhaminanydja ŋayi walalaŋgala bitjarrana, “Ŋarranydja dhuwala yolŋu nhanŋuna malthunaramirri, Djesuwuna,” bitjarra. Yurru walalanydja guyaŋina yanapi walalanha ŋayi mayali'-wilkthuna ŋunhiyi, liŋgu walala mirithinana barrarina nhanŋu; yaka warray walala nhanŋu märr-yuwalkthi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yinydja waŋganydhu yolŋuyu yäkuyu Bänapatjthu guŋga'yurrunanydja ŋanya Djolnhanydja, bala ŋayi garr'yurruna ŋanya Djolnha ŋurikalayina bo'puyŋuwalana walalaŋgala, ga ḻakaraŋalanydja ŋayina walalambala, ŋunhi nhaltjarra ŋayi Djolyu nhäŋala Garraynha ŋunhala dhukarrŋura, ga nhaltjarra ŋayi yukurrana Garray waŋana Djolwala. Ga bitjarrayi ŋayi ḻakaraŋala ŋunhawala Damatjkalilinydja wäŋalili, ŋunhi ŋayi yukurrana Djolyu ḻakaraŋala Djesunhana yäku ganydjarrmirriyuna ŋunhiŋiyina wal'ŋu, marŋgikuŋala yukurrana yolŋu'-yulŋunha Djesuwalaŋuwuy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nhili wäŋaŋura Djurutjalam ŋunhiyi yolŋu yäku Djolnydja yukurrana baḏak ḻayḻayyurruna bumara ŋunhi Garraywalaŋumirrinha yolŋunha walalanha; wirrki yana ŋayi ḏukṯukthinanydja, ŋayi yurru baḏuwaḏuyun Djesuwunydja r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lala märraŋala ŋanya Djolnhanydja galkikuŋalana, bala ŋayi nhinanana yukurrana walalaŋgala ŋurikala bo'puyŋuwalana walalaŋg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marrtjinanydja ŋayi yukurrana ŋunhiyi Djolnydja, ḻiw'maraŋalana ŋuliwitjarra yana Djurutjalamgurrunydja, ḻakaraŋalanydja ŋayi marrtjina yäku Garraynhanydja, ḏälyuna wal'ŋu dhärukthu ŋuriŋiyina ganydjarrmirriyuna. Ga bitjanayina ŋayi ŋuli waŋanhanydja dhä-ḏälthinyana ŋurikalanydja walalaŋgala Djuwskalanydja ŋunhi walala ŋuli waŋanha dhäruk Gurik. Yurru walalanydja yaka warray ḏukṯukthina nhanukalaŋuwu dhärukku ŋänharawu, bala walala yukurrana ŋayaṉ'tharranana bunharawuna, murrkay'kunharawuna nhanŋu Djol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alala ŋuriŋi ḻundu'mirriŋuyunydja walalay nhanukala ŋäkulana, bala walala märraŋala ŋanya garr'yurrunana Djolnhanydja, bala gäŋala djunamana Djitjariyalilina wäŋalili, ga ŋuliŋurunydja walala ŋanya djuy'yurrunana, bala ŋayi wapthurruna mitjiyalilinydja, bala marrtjina balayi nhanukalaynha ŋayi wäŋalili Dätjalili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uliŋurunydja dhurrwaraŋuru Godkunydja miṯtji ŋunhi yolŋu walala yukurrana nhinana ŋayaŋu-yal'yunarana yana, marimiriwnha walala ŋula nhämiriwnha, bukmakkurru yana wäŋakurru ŋunhili Djudiyanydja ŋarakaŋura, ga Galali ŋarakaŋura, ga Djamariya ŋarakaŋura. Bala Godkunydja ŋunhiyi miṯtji yukurrana ŋutharana ḏälthinana Godkalanydja romŋura, liŋgu bukmak ŋunhi nhämunha' Garraywalaŋumirri yolŋu walala yukurrana nhinananydja galkina yanana Garraywalana, borrk beyaṉiyinana nhanŋu Garraywu, ga ŋuriŋiyi Godkala Garrkuḻukthu wal'ŋu Birrimbirryu walalanha yukurrana marrparaŋ'kuŋala gäŋala, guŋga'yurruna ga ganydjarrmirriyaŋala. Bala miṯtjinydja marrtjina ŋunhiyinydja ŋutharana bathalayinana, birrŋ'thurrunana marrtjina.Betayu ḏukmaraŋala bunhdurrnha yolŋunha ga biyapul ŋayi walŋakuŋala rakunynha dhäykan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ulinyaramirriyunydjayi ŋayi yukurrana Betanydja marrtjina wäŋakurru ga wäŋakurru ḻiw'maraŋala, guŋga'yurruna yukurrana Garraywalaŋumirrinha walalanha yolŋu'-yulŋunha, ga waŋganymirrinydja waluyu ŋayi marrtjina wäŋalili yäkulili Lidalil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nhalayi wäŋaŋura waŋgany yolŋu yukurrana nhinana bunhdhurr, Yiniya yäku, ga ŋorranhanydja ŋayi ŋuli yukurranha ŋunhiliyi 8-nha dhuŋgarra; yakana ŋayi ŋuli gaŋgathinya ga marrtji'-martjinya. Ŋayi Betayunydja nhäŋalana ŋunhiyi yolŋunh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waŋananydja yäku-ḻakaraŋala ŋanya bitjarra, “Yiniya, Garrayyu Djesu-Christthunydja nhuna walŋakuma ŋuli yukurra dhuwala. Ma' gaŋgathiyana, ga dhoṯkuŋana dhuwali nhuŋuway gayan'thanydja.”Ga dhunupana ŋayi ŋunhiyi ḏarramunydja gaŋgathinana, bala ŋayi yukurrana marrtji-marrtjinanydja ŋamakurru'na dhikana wal'ŋ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guḻku'yu yolŋuyu walalay nhäŋala yukurrana ŋanya, ŋunhi walala nhinana yukurrana ŋunhili wäŋaŋura Lida ga ḻiw'marama ŋunhi gali'ŋura Djaran wäŋaŋura; bukmakthuna walala nhäŋalanydja yukurrana ŋanya marrtji'-marrtjinyaranydja, bala guḻku'na yolŋunydja walala yukurrana ŋanydjaḻa'yurruna bala Garraywalana, malthunaramirrina nhanŋu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unhala wäŋaŋura, bitjan bala gali' raŋiŋura, yäkuŋura wäŋaŋura Djopa, yolŋu yukurrana nhinana dhäyka, yäkunydja ŋayi ŋunhi Dapitha, ga wiripunydja ŋayi yäku Dokatj, yurru ŋunhiyi dhäykanydja Garraywu märr-yuwalkthinyaramirri, ga bitjanayi liŋgu ŋayi ŋuli nhinanhanydja yukurranha djäma ŋamakurru' dhika, guŋga'yuna wiripu-guḻku'nha yolŋunha walalanha, ŋurruwuykmirrinha ŋunhiyi ga dhuwaymiriwnha walalanh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linyaramirriyu ŋunhiyi dhäyka rirrikthurrunana, bala rakunydhinana, ga walala ŋanya ŋunhi rumbalnydja dhäykanha ŋunhiyi ḻupmaraŋalana yukurrana, runydjupunuŋalanydja warrpam'thurrunana, bala ḏarrtjalknhana rulwaŋdhurruna ŋunha garrwarlilinydja wal'ŋu buṉbu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marrtjina bala ŋurikala Ḻiya-ŋärra'mirriwala yolŋuwala, bala waŋananydja ŋayi bitjarrana, “Ŋarranydja yurru dhuwala marrtji bala Damatjkalilina wäŋalili. Nhä warray nhe ŋuli djorrany'tja wekaŋu ŋarrakala, märr yurru ŋarra gäma ŋurupana walalambala ŋunhi walala ŋurru'-ŋurruŋu wal'ŋu, ŋurukuy buku-ŋal'yunaramirriwuy buṉbuwuy; ŋarra yurru wekama walalaŋgu ŋunhiyi djorrany'tja nhokuŋu wukirriwuy dhäruk, märr yurru walala ŋarranha gaŋga'yun. Ŋarra yurru ŋunhiyi maḻŋ'marama Djesuwunydja malthunaramirrinha walalanha yolŋu'-yulŋunha, ḏarramuwurrunha ga dhäykawurrunha; mulkanydja ŋarra yurru wapmaramanydja marrtji, bala gäma lili Djurutjalamlilina, bala dhark-dharkkumana dhipalana ḻoḻulilina.” Bala ŋayi märraŋala ŋunhiyi djorrany'tja Djolyu, bala dhunupana marrtjina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walalanydja ŋunhi ḻundu'mirriŋuyunydja walalay ŋäkulana ŋanya Betanhanydja ŋunhimalayina wäŋalili Lidalilina yäkulili, bala walala djuy'yurrunanydja märrma'nhana yolŋunha maṉḏanha, dhäwu'mirrinhana maṉḏanha nhanŋu Betawu. Bala waŋananydja maṉḏa nhanŋu bitjarra, “Go, waḏutja marrtjiya. Marrtji nhe yurru ga guŋga'yun ŋanapurrunha ŋunhalay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Betanydja gaŋgathinana yana, bala malthurrunana maṉḏapala.Marrtjina walala yukurrana bala-a-a, yana liŋgu-u-u, ga bunana ŋunhili wäŋaŋura, bala dhunupana walala gäŋalana ŋanya ŋunhimalayina garrwarlilina wäŋalilinydja, ŋunhi ŋayi yukurrana ŋunhiyi dhäyka rakuny ŋorrana. Ga ŋunhiliyi wäŋaŋura, garrwar buṉbuŋura, dhäykawurru yukurrana nhinana dhuwaymiriw walala guḻku'na, nyä'yunminana yukurrana. Walala ŋuriŋiyi walalay nhäŋala Betanhanydja, bala milkuŋalana nhanukala marrtjina girri'na malanha ŋunhi ŋurikiŋiyinayi dhäykawuŋuna dharpunhara walalaŋgu, ŋunhi ŋayi walŋa yukurrana nhina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häŋuru ŋuliŋurunydja ŋayi dhawaṯmaraŋala warraŋullilina Betayu bukmaknha yana ŋunhinhayi yolŋunha walalanha, bala ŋayi bun'kumu-nyilŋ'thurrunana, bala bukumirriyaŋalana yukurrana. Bala ŋayi bilyurrunanydja Beta, bala nhäŋalana yukurrana ŋunhiyi rakunynhanydja dhäykanha, bala ŋayi ŋanya waŋana bitjarrana, “Dapitha, gaŋgathiyana.” Ga dhunupana ŋayi ŋunhi maŋutjinydja ḻapthurruna, nhäŋalana Betanha, bala ŋayi dhunupana nhinan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ŋayi Betanydja goŋ-djarryurruna, baṯ-nha ŋanya mulkana ŋopurrnha, bala dhärranhamaraŋalana. Bala ŋayi dhäŋuru ŋuliŋuruyinydja Betayu ḻapthunmaraŋalana dhurrwaranydja ŋunhi wäŋa, bala gawaw'yurrunana ŋurikiyi Garraywalaŋumirriwunydja yolŋu'-yulŋuwu ga dhäykawurruŋgu ŋuriki dhuwaymiriwwu, “Go marrtjiyana lili walala,” bitjarra.Ga ŋunhi walala dhark-dharkthinanydja, bala ŋayinydja ḻakaraŋalana walalambala Betayunydja, “Dhuwalana ya' ŋayi yulŋunydja, dhärra yukurra walŋana,” bitjarr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waḏutjana yana ŋunhiyi dhäwuny'tja baḻaka'yurruna ŋurikiyyi, wäŋakurru ḻiw'maraŋalana; bukmakthuna ŋäkulanydja ŋunhiliyinydja wäŋaŋura Djopanydja, ga guḻku'na yukurrana yolŋunydja walala märr-yuwalkthina Garraywala, märr-nherraṉminana manapar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uliŋuruyinydja dhäŋuru ŋayi Beta nhinanana yukurrana märr-weyin ŋunhili Djopa wäŋaŋura, yurru nhinananydja ŋayi yukurrana wäŋaŋuranydja ŋunhiliyi yolŋuwalanydja yäkuwala Djäymangala, ŋurikalana yolŋuwala ŋunhi ŋayi ŋuli yukurranha djäma barrwaṉ wäyinnha malaŋunh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rtjinanydja ŋayi yukurrana bala-a-a, yana liŋgu-u-u, galki marrtjina mulkanana ŋunhiyi Damatjkanydja wäŋa, bala ŋayi dhunupana ŋunhilinydjayi djalkarr'yurrunana, djarraṯawun'thuna ŋanya monyguŋala ḻiw'maraŋala ŋulaŋuru djiwarr'ŋur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galkinanydja ŋayi ŋunhiyi yolŋunydja munatha'lilina, bala ŋäkulana ŋayi rirrakaynha, ŋayi waŋana yukurrana bitjarrana nhanukala, “Djol, Djol,” bitjarrana. “Nhäku nhe yukurra dhuwala ŋayaŋu-yätjkuma ŋarranh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waŋana dhä-wirrka'yurruna ŋuriŋinydjayi bitjarra, “Yol dhuwala nhe yolŋunydja Garray?” bitjarra.Ga ŋayinydja buku-ruŋinyamaraŋala balanydja bitjarrana, “Ŋarranydja dhuwala Djesu, ŋunhiyi ŋunhi nhe yukurra ŋayaŋu-yätjkuma ŋarr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 gaŋgathiyana dhipuŋuruyinydja, ga marrtjiya ŋunhawalana wäŋalili, bala ŋunhalayina ŋarra yurru nhuŋu ḻakaramanydja, nhaltjan nhe yurru djäma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nhi wiripu-gulku' yolŋu walala ŋunhi walala yukurrana malthurruna nhanŋu Djolwu, ŋunhiyinydja walala marrtjina mukthurrunana dhärra'-dharrana, dhärukmiriwnha walala, liŋgu ŋäkula warray walala rirrakaynydja, yurru yakana walala nhäŋala ŋula rumbalnydja yolŋunha.]]></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2026-06-15T07:54:57Z</dcterms:created>
  <dcterms:modified xsi:type="dcterms:W3CDTF">2026-06-15T07:54:57Z</dcterms:modified>
  <dc:title>Bible.com.au: Acts 9:1-43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