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ukmak ŋunhiliyi wäŋaŋuranydja Djamariyanydja goŋmirriyinana, mirithinana galŋa-djulŋithina dhika manap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limiyi Djamariya wäŋaŋura yolŋu yukurrana nhinana yäku Djäyman, yurru ŋayi ŋuriŋiyi yolŋuyu yukurrana ŋayathaŋalanydja ŋula nhä girriny'tja gaḏamangunharamirri; bitjana liŋgu walala ŋuli yolŋu'-yulŋuyunydja nhänha ṉirryunana yukurranha ŋanya bitjanarayinydja djämawuy. Ŋayi ŋuli garrwarkunharaminyana ŋanyapinyay ŋayi yulŋunydja, dharrpal-ḻakaranhamin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ukmaknha yolŋunydja walala yukurrana dhärukku malthurruna nhanŋuwaynha yana, ŋurru'-ŋurruŋu wal'ŋu ŋunhi yolŋu walala buŋgawamirri, ga wiripu-gulku ŋunhi gali'wuy walala, bala bukmakthunna ŋuli ŋanya ḻakaranha ŋunhiyi ḏarramunha bitjananydja gam', “Ŋayina ŋunhayina Ganydjarr-ŋutu'mirrinydja yukurra nhina,” bitjarra walala yukurrana yolŋuyunydja walalay ḻakaraŋala, yanapi ŋayi yukirri ŋayathaŋu Godku ganydjarr ŋunh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walala ŋuli yolŋunydja walala nhanŋu ŋurikiyi gaḏamangunydja mäkiri'-wuṉḏaŋarr'yinyana dhikana, liŋgu beŋuruna bili ŋayi yukurrana djäma bitjarrayinydja Djäymandhu, ṉirryunaramirrinydja ŋunhinydja r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liyi liŋgu wäŋaŋura ŋayi yukurrana Bilipthunydja ḻakaraŋala Gunhu'walaŋuwuy warray, ŋurukuy warray wal'ŋu Rom, ga ŋanya Djesu-Christnha ŋayi yukurrana ḻakaraŋala Bilipthunydja, ga walalanydja yukurrana yolŋuyunydja walalay märr-yuwalkthinana Djesu-Christkuna yäkuwu, märr-nherraṉminana manapara, bala yukurrana ḻiya-ḻupthurrunana, ḏarramuwurru ga dhäykawur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Djäymandja, gaḏamandja ŋunhiyinydja yolŋu, ŋayipiwaynha märr-yuwalkthina, bala ŋayi ḻiya-ḻupthurrunana. Bala bitjarrana liŋguna ŋayi yukurrana marrtjinanydja galkina yana Bilipkala, nhäŋala marrtjina ŋunhiyi ganydjarr-ḏumurruna wal'ŋu dhikana ŋunhi, ŋunhi ŋayi ŋuli Bilipthu djäma yukurranha; yurru ṉirryurrunana dhikana ŋayi nhäŋalanydja Djäymandh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 ŋunhalanydja Djurutjalamdja, ŋuriŋi bo'puyŋuyu wal'ŋu Garraywalaŋumirriyu walalay ŋäkulana ŋunhamalayinydja Djamariyalilinydja, guḻku'nhana dhikana yolŋu'-yulŋunha märr-yuwalkthinyara ga märranhara yukurranhara Gunhu'wu dhäruk, bala walala ŋulaŋuru Djurutjalamŋurunydja djuy'yurruna maṉḏanhana Betanhana ga Djonnhana ŋunhimalayinydja, guŋga'yunarawunydja walalaŋ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maṉḏa bunananydja ŋunhiliyi, bala dhunupana yana maṉḏa bukumirriyaŋalana yulŋunydja walalaŋgu ŋuriki märr-yuwalkthinyamirriwunydja walalaŋgu, märr yurru walala märrama ŋunhiyina wal'ŋu walŋa, Garrkuḻuknhana Birrimbirr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bukumirriyaŋalanydja maṉḏa ŋunhi bitjarrayinydja, liŋgu yaka muka yana ŋula yolnha yolŋunha ŋunhilimi miṯtjiŋura Gunhu'walanydja Birrimbirryu monyguŋala; yaka muka walala yana dhaŋaŋdhinanydja wal'ŋu ŋuriŋiyi walŋayu, yana walalanha yukurrana ḻiya-ḻupmaraŋala yulŋunydja yäkuyu Garraywala, Djesu-Christkala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maṉḏa marrtjina Beta ga Djon goŋ-ŋal'yurrunana walalaŋgala bala, ga dhunupana yana walala märraŋalana ŋunhiyi Garrkuḻuknhanydja wal'ŋu Birrimbirrnha, dhaŋaŋnha dhi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lyu bunha ŋuli marrtjinya ŋayaŋu-yätjkunha Garraywalaŋumirrinha yolŋu'-yu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nydja ŋuriŋiyi gaḏamandhunydja Djäymandhu yukurrana nhäŋala ŋunhimalayi maṉḏanha, ŋunhi ŋurikalayi maṉḏakala goŋ-ŋal'yunarayunydja yolŋuyunydja walalay marrtjina märra'-marraŋalana Gunhu'wu Birrimbirrnydja, dhaŋaŋdhinana marrtjina. Bala ŋayi Djäymandhunydja djawarr'yurruna rrupiya warray, bala milkuŋala waŋana bitjarrana Betawala ga Djong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y' märraŋana. Ŋarranydja ḏukṯuk nhuma yurru wekama dhuwaliyi ganydjarrnydja ŋarrakalana goŋlili, märr yurru ŋarranydja goŋ-ŋal'yun ŋula yolkala yolŋuwala, bala ŋayi yurru märramana dhuwaliyi Garrkuḻuktja Birrimbir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Betanydja dhunupana nhanŋu waŋana bitjarrana, “Rrupiya nhuŋu ga nhepi yurru marrtji djunamana ŋunhana ya', dhä-ḏir'yunaramirrililina wäŋalili, liŋgu nhenydja ŋuli guyaŋirri ŋunhi yanapi Gunhu'wunydja Garrkuḻuktja Birrimbirr ŋula nhä, nhe yurru bäyim rrupiyayu. Dhuwalayinydja mundhurr warray Gunhu'wu, yäna warray ŋayi yurru wekama; yakana ŋuli rrupiyayunydja nhe bäyim märra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enydja yurru yakana dhiyalamiyi romŋura, yakana nhe yurru märrama dhuwalayi Garrkuḻuknha Birrimbirrnha, liŋgu nhe ŋayaŋu-djarrpi'na, yakana dhunupa Gunhu'walanydja maŋutji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 ŋanydjaḻa'yurrana dhipuŋuruyi nhokalay nhe yätjŋurunydja wal'ŋu, bala waŋiya bukumirriyaŋana Garraynha, märr yurru ŋayi nhuŋu mak bäy-ḻakarama ŋurikiyi, ŋunhi nhaltjan nhe guyaŋirri ŋuli yukurra djarrpi'ku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ŋarra yukurra nhämanydja dhuwali nhokala ŋayaŋuŋuranydja, biyapul warray mel-djana' nhe, ga garrpiṉara nhe ŋurikiŋi yätjkuŋu romgu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gaḏamandja ŋunhi yolŋu waŋana bitjarra Betawala ga Djongala, “Way maṉḏa. Bukumirriyaŋa ŋarraku maṉḏa Garraynha, märr yurru yakana ŋarraku ŋunhiyi dhä-ḏir'yunamirrinydja rom maḻŋ'thun yurru, bitjarra nhe ŋunhi waŋana ŋarr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äŋuru ŋuliŋurunydja maṉḏa Betayu ga Djondhu ḻakaraŋalana yukurrana ŋanya Djesunha ŋuripa yolŋu'-yulŋuwana, ga bitjarrayi liŋgu maṉḏa yukurrana ḻakaraŋala Garraywuŋuna dhäruk. Bala ŋuliŋuruyinydja maṉḏa marrtjina balayina roŋiyina Djurutjalamlilina, yurru marrtjinanydja maṉḏa yukurrana ŋuliwitjarra bäyma yana Djamariyakurru makarrkurru, ga birrka'mirriŋura wäŋaŋuranydja maṉḏa yukurrana ḻakaraŋala birrŋ'maraŋalanydja ŋunhi ŋamakurruny'tja dhäwu' Djesu-Christnha.Bilipthu marŋgikuŋala mulkurunha yolŋunha Yithiyapiyawuynha wäŋawuy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ŋganymirriyunydja waluyu djiwarr'wuy yolŋu marrtji, bala waŋa Bilipkala yäkuwala bitjanna, “Gaŋgathiyana, bala marrtjiya djalathaŋ'lili bala ya'. Marrtjiyanydja nhe yurru ŋula dhukarrkurrunydja ŋunhi marrtji ŋorra ŋunha ŋanhdharkkurru, ŋulaŋuru Djurutjalamŋuru ga bitjanna bala Gäthalilina wäŋalili yäku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Biliptja dhunupa yana gaŋgathirrina, bala marrtjina.Marrtjinydja ŋayi yukurra-a-a ŋuliwitjandhina dhukarrkurru, bala dharr-way ŋayi nhäma yolŋunhana, Yithiyapiyawuynha yolŋunha, ŋayi yukurra marrtji lili, yurru yolŋunydja ŋunhiyi ŋurruŋuna wal'ŋu guŋga'yunaramirri ḏarramu, ŋayi ŋuli yukurra djäka rrupiyawu ŋurikalaŋuwu buŋgawawalaŋuwu miyalkkalaŋuwu ŋunhi ŋayi ŋurruŋu buŋgawa ŋurukuy wäŋawuy Yithiyapiyawuy. Yo, ŋunhiyi yolŋu ḏarramu marrtjina ŋäthilinydja bala Djurutjalamlili buku-ŋal'yunarawu God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riŋi liŋgu waluyu walala yolŋu'-yulŋuyunydja ŋurru-yirr'yurrunana yana marinydja ŋuriki Garraywalaŋumirriwunydja walalaŋgu, ŋunhi walala yukurrana nhinana ŋunhili Djurutjalam; biyapulnha walala ŋunhi romdja nherrara walalaŋgu bunharawunydja. Bala walalanydja yukurrana ŋunhi märr-yuwalkthinyaramirrinydja walala Garraywu barrkuwatjthinana wäŋalili ga wäŋalili ga wäŋalili bitjarrana marrtjina, bala nhinana marrtjina wiripuŋukurruna wäŋakurru bala, Djudiyakurru ga Djamariyakurruna. Ga walala ŋunhi bo'puyŋunydja walala ŋunhiliyina bäymana yukurrana nhinana Djurutjalamnha wäŋa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laŋuruyina ŋayi ŋunhi roŋiyinanydja marrtjina yukurrana balayi nhanukalaynydja ŋayi wäŋalili, yurru ŋayi marrtjina nhinananydja ŋunhilimi ŋunhi ŋuli yarraman'thu warryu'-warryun, yurru marrtjinanydja ŋayi yukurrana, nhäŋala marrtjina djorra' maŋutji-ḻaw'maraŋalanydja Godku dhäruk, ŋunhi ŋayi baman'ŋuwuyyu ŋunhiyi yolŋuyu dhäwu'-gänharamirriyu yäkuyu Yitjayayu wukirri be ŋäth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äŋalanydja ŋayi Bilipthu ŋunhiyi yolŋunha, ŋayi marrtjina bala djuḻkthurrunana, bala ŋayi ŋunhi Garrkuḻuktja Birrimbirr waŋanana nhanukala Bilipkala bitjarrana, “Way, bala marrtjiya ŋunhawala ya', galkithiya; ŋunhanha yolŋunha withiyarra,” bitjar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waṉḏinanydja Bilip galkithinanydja, ga ŋäkula ŋayi dhäruknha, ŋayi marrtjina waŋana ŋunhiyi, rediŋ ŋunhiyi dhäruk Yitjayawuŋu. Bala ŋayi ŋanya dhä-wirrka'yurruna Bilipthunydja ŋunhiyi ḏarramunhanydja bitjarrana, “Way, marŋgi nhe dhiyakuyi yulŋunydja dhärukkunydja?... dharaŋan nhe yukur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nydja waŋana buku-wakmaraŋala bitjarrana, “Yaka ŋarra yukurra dhuwala dharaŋan dhuwalayi dhäruktja bay. Ŋarra ḏukṯuk, ŋarranha yurru guŋga'yun yolŋuyu, ga marŋgikuma dhipuŋuru dhärukŋuru mayali'wu, nhaltjan yukurra waŋa.” Bala ŋayi ŋunhiyinydja ḏarramu waŋana bitjarrana, “Go, wapthurra lili dhipalana, nhiniya galki ŋarrakalana gali'lili.”Bala ŋayi Biliptja wapthurruna ŋunhimalayina, bala nhinanana marrtjina bala, maṉḏana rrambaŋi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dhuwalana ŋayi ŋunhiyi dhäruktja rediŋ marrtjina gam',“Walala märraŋala ŋanya, bala gäŋala bunharawu murrkay'kunharawuna,ga yanana ŋayi mukthurrunana-wala malthurrunana walalaŋgu,bitjarra yana liŋgu bitjan ŋuli wäyin bembi marrtji mukthunna bunharawu.Yo, ŋunhi ŋuli ŋula yolŋuyu bulkany'tja warrkuḻuma ŋunhiyi wäyinnha bembinha,yakana ŋayi ŋuli ŋunhiyi wäyin ŋula yatjundja,ga ŋunhiyinydjayi yolŋunydja balanyarayi, yakana ŋayi buku-ruŋiyinyamaraŋala ŋula dhäruk walalaŋgunydja,ŋunhi walala ŋanya yukurrana djarrpi'kuŋala dhä-wirrka'yurruna waŋ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lalanydja ŋunhi djäma yätjnha nhanŋu, yanapi ŋayi ŋunhiyi ŋula yol yolŋu, ga nhäŋiniŋ,yakana ŋula waŋgany yolŋu wapthurruna nhanukalanydja gali'lili guŋga'yunarawu nhanŋunydja.Walala ḏaḏaw'maraŋalanydja ŋunhi rumbal-winya'yunmaraŋalana ŋanya dhipuŋuru munatha'ŋuruna,yurru nhämunha'na, dhika ŋunhi walkur-märranharanydja nhanukuŋu mal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itjarrana bala ŋayi marrtjina ŋuriŋiyi ḏarramuyu rediŋdja ŋunhiyi djorrany'tja, bala ŋayi bilyurruna, bala waŋana ŋanya Bilipnha dhä-wirrka'yurruna bitjarrana, “Way, yolnha dhika yukurra ŋuriŋiyi dhäwu'-gänharamirriyunydja ḻakarama? Ŋanyapinyay ŋayi?... bay wiripuŋunha yolŋunha ŋiniya?” bitjan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Bilipthunydja dhunupana ḻakaraŋalana nhanŋu, warraŋulnha ḻakaraŋala marrtjina ŋuliŋuruyi bili Yitjayawala dhärukŋuru, ŋayi ḻakaraŋalanydja ŋanyana yukurrana Djesunh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waṉḏina maṉḏa yukurrana marrtjinanydja ŋuriŋiyi yarraman'thunydja, yana liŋgu-u-u, ga dharr-way maṉḏa gapuna mayaŋ'nha nhäŋala. Bala ŋayinydja ŋunhiyinydjayi yolŋunydja waŋana bitjarrana, “Way, dhuwala gapunydja bay. Ŋarranydja ḏukṯuk nhe yurru ŋarranha ḻiya-ḻupmaram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ayinydja nhanukala ŋunhi Biliptja waŋana bitjarra, “Ŋunhi nhe yukurra yuwalkkumanydja märr-yuwalkthirri, märr-nherraṉmirrinydja manapan Garraywalanydja, ga ŋunhiyinydjayi manymaknha nhuŋu, nhe yurru ḻiya-ḻupthunna.”Ga ŋayinydja ŋunhi ḏarramunydja waŋana bitjarra, “Yo, yuwalk ŋarra märr-yuwalkthirri yukurra dhuwala Djesu-Christkalana, ŋunhi ŋayinydja Gäthu'mirriŋu God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ŋunhi wiripu-guḻkuny'tja Garraywalaŋumirri walala marrtjina, bala märraŋala ŋanya Dhepinnhana rumbalnha, bala gäŋala molulilina, bala walala yukurrana wirrkina dhika nyä'yunminanydja nhanŋu, guyaŋinanydja ŋanya manapa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ŋuriŋiyi ḏarramuyu nherrarana ŋunhiyi yarraman'tja, bala maṉḏa yarrupthurruna ŋunhimalayina mayaŋ'lilina, bala ŋayi Bilipthunydja ŋanya ḻiya-ḻupmaraŋalana ŋunhiyi yolŋunhanydja ŋunhilina mayaŋ'ŋu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dhunupa ŋunhi maṉḏa dhawaṯthurrunanydja beŋuruyi gapuŋurunydja, bala ŋayinydja ŋanya ŋuriŋiyi Godkalanydja Birrimbirryu dhunupana djaw'yurrunana ŋanya Bilipnhanydja nhanukala, ga ŋuriŋiyi Yithiyapiyawuyyunydja yolŋuyu yakana ŋanya nhäŋala biyapulnydja. Bala ŋayi marrtjinana ŋunhiyi ŋuliŋuruyinydja, marrtjinana-wala yana roŋiyinana nhanukalaynha ŋayi wäŋalili, galŋa-djulŋithinana wal'ŋu dhikana, goŋmirriyin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Biliptja ŋunhi ŋayinydja maḻŋ'maranhamina ŋanyapinyaynydja ŋayi ŋunhalana wäŋaŋura Yatjthutnha yäkuŋura Bala ŋayi yukurrana ŋunhiyi Biliptja marrtjina wäŋalili ga wäŋalili, bitjarrana marrtjina bala, ḻakaraŋala birrŋ'maraŋalana dhäwu'na. Garraynha, yana liŋgu-u-u, ga mulkana ŋayi wäŋa Djitjariya yä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Djolnydja yukurrana ḏukṯukthina bunharawu dhawar'maranharawuna ŋuriki Garraywalaŋumirriwunydja walalaŋgu, liŋgu ŋayi Djolyunydja ŋuli birrka'yuna bitjana warray, yanapi ŋunhiyi Godkunydja rom balanyarayi, liŋgu yaka ŋayi marŋgi Djesuwu ŋayipinydja wal'ŋu. Yo, marrtjinyanydja ŋayi ŋuli Djol, ḻiw'maranha ŋuliwitjarra wäŋakurru Djurutjalamgurru, djuḏupthuna ŋuli marrtjinya bala'lilinydja malaŋulili, bala nhänha Garraywalaŋumirrinhanydja yolŋunha ŋunhi, bat-gay, bala gänhanydja ŋuli warryu'-warryunana nhinanha bala, bala ŋurrkanha ḻoḻulilina dhunupana ŋanya, ḏarramuwurrunha ga dhäykawurrunha.Garraywalaŋumirriyunydja yolŋu'-yulŋuyu gäŋalana Godku dhäruktja Djamariyalilinydja makarr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liŋuruyinydja Djurutjalamŋurunydja walala Garraywalaŋumirrinydja walala yukurrana baḻaka'yurrunana, ga bawala'mirrikurruna walala yukurrana dhäwuny'tja ḻakaraŋala birrŋ'maraŋala Djesunha yäk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yinydja Biliptja marrtjina, bala nhinanana yukurrana Djamariyana wäŋaŋura, ga ŋunhiliyina ŋayi yukurrana ḻakaraŋalanydja ŋanya Djesunha, ŋunhi ŋayinydja Walŋakunharamirri, djuy'yunara Gunhu'wuŋun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 yukurrana guḻku'na yolŋu'-yulŋunydja dhika mäkiri'-witjurruna nhanŋu dhärukkunydja; ḻatju'kuŋalana walala dhikana ŋäkulanydja yukurrana, ga nhäŋalanydja ŋunhi nhaltjarra ŋayi Bilipthu djäma yukurrana ganydjarrmirri wal'ŋu dhika r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yätjmirrinydja birrimbirr walala dhunupa yukurrana dhawaṯthurrunana dhä-rirrakaymirrina ŋurikalayi yolŋuwalanydja walalaŋgala, ga wiripu-guḻku' rerrimirri walala yukurrana ḏukthurrunana dhunupana, ga bunhdhurrnydja marrtjinana yukurrana.]]></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2026-06-12T01:42:59Z</dcterms:created>
  <dcterms:modified xsi:type="dcterms:W3CDTF">2026-06-12T01:42:59Z</dcterms:modified>
  <dc:title>Bible.com.au: Acts 8:1-40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