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375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6: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 ŋunhiyinydjayi Dhepindja yäku ŋamakurru' yana yolŋu, ga djämanydja ŋayi yukurrana biyapulnha wal'ŋu ganydjarr-ḏumurru rom, liŋgu Godthu yukurrana nhanukala djäma biyapulnha wal'ŋu nhä mala ŋamakurru' ga ṉirryunaramirrina, ga guḻku'yuna yolŋuyunydja walalay nhäŋala ŋanya ŋoy-ŋamathinana nhanukal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urru wiripunydja mala yolŋu walala yaka ḏukṯukthina nhanŋu Dhepingu; ŋuyulkthina walala yukurrana nhanŋu, ŋunhiyi yolŋunydja walala mala ŋunhi walala ŋuli yäku-lakaranharaminya walalanhawuy walala ‘Yäraŋuna yolŋu'-yulŋu’, yurru walalanydja ŋunhiyi walala yolŋu'-yulŋunydja Djuws Djäriniyawuy wäŋawuy ga Yaliktjandarawuy, ga ŋuriŋiyi malaŋuyu ga wiripu-guḻku'yu Djuwsthu ŋunhi walala Djilitjiyawuy ga Yaytjawuy, walala ŋuriŋinydja walalay ŋurru-nyinyaŋdhurrunana nhäŋala ŋanya Dhepinnha, bala walala yukurrana dhä-ḏälthinana waŋana bitjarrana ŋany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urru ŋayinydja ŋunhi Dhepindja ŋuli yukurranha waŋanha ŋunhi dhäruktja djambatjnha yana, liŋgu ŋunhiyi nhanukala Godku Birrimbirr yukurrana djäma, ga walala ŋuriŋiyinydja walalay yaka ŋula dhäruktja maḻŋ'maraŋala buku-ruŋinyamaranharawu nhanŋu Dhepingunyd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ala walala wekaŋala yolŋu'-yulŋunhana rrupiyayuna bäyim, walala yurru waŋana marrtji yolŋu'-yulŋunhana ŋoy-dhuŋgur'yunna bitjanna, “Dhuwala ŋanapurru ŋäkula waŋganynha yolŋunha Dhepinnha, ŋayi yukurra yätj-ḻakarama Mawtjitjnha, ga bitjandhi liŋgu ŋayi yukurra dhiyaŋuyi ḏarramuyu yätj-ḻakaramayi Godnhanyd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ala walala ŋunhiyinydja walala marrtjina ḻiw'maraŋala dhika ḻakaraŋala ŋunhiyi dhäruk, ga walala ŋunhi ŋaḻapaḻmirri yolŋu walala ga rom-marŋgikunhamirri walala, ga bukmak ŋunhi yolŋu walala wirrkina dhika ŋoy-djingaryurruna, nhäranana dhärukthu ŋuriŋiyi. Bala walala mulkanana ŋanya Dhepinnhanydja, bala gäŋala djunamana ŋaḻapaḻmirriwalana dhä-wirrka'yunarawu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a bitjarrayi liŋgu walala gäŋala ḏarramuwurrunhanydja, märr walala yurru ḻakarama djawukirri yukurra ŋanya Dhepinnha, ga ŋunhiyinydja walala yukurrana ḏarramuwurrunydja waŋana bitjarrana, “Dhiyaŋunydja gay' ḏarramuyu yukurra bitjanna liŋgu yätj-ḻakaramana Godku Buṉbunha, dhuwalana ŋunhi ŋilimurruŋguna dharrpalnha wäŋa, ga wiripunydja ŋayi ŋuli dhiyaŋuyi yätj-ḻakarama rom ŋunhi, ŋunhi ŋayi Godthu wekaŋala Mawtjitjkal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Ŋanapurru ŋäkula ŋanya, ŋayi ŋuli yukurra waŋa bitjan, ‘Djesuyu ŋuriŋi Natjurippuyyu yolŋuyu yurru ḏaw'-ḏawyunna dhuwalanydja Godku Buṉbu, buḻwaŋ'-buḻwaŋmaramana warrpam'thuna, ga romdja malanha ŋayi yurru ŋunhiyi ŋilimurruŋgu djambina marrtji wiripuyamana, ŋunhinydja rom malanha ŋunhi ŋayi ŋilimurruŋgala märi'muyu Mawtjitjthu wekaŋala goŋlili ŋilimurruŋgala.’” Bitjarrayina walala yukurrana djawukinana ḻakaraŋalanydja Dhepinnh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bukmak ŋunhilimi ŋaḻapaḻmirrinydja wal'ŋu ŋunhinydja yukurrana nhäŋala Dhepinnha dharr-bitjarrana, ga nhäŋala walala bukunydja ŋanya bitjarra ŋayi mulkuruyinana, bitjan djiwarr'wuynha yolŋu buku, ḻatju'yinyarana dhikana walala ŋanya nhäŋalanydja yukurran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lala djarr'yurruna guŋga'yunarawunydja 7-nh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bitjarrana liŋguna yukurrana ŋunhi miṯtjinydja Garraywalaŋumirrinydja walala ŋutharana, bitjarrana liŋguna guḻku'thinana marrtjina; guḻku'na mirithirrina yukurrana bilyurruna malthunarawu Djesuwu, wiripunydja Djuws bäpurru ŋurikiy bili wäŋawuy, ga wiripunydja Djuws wiripuŋuwuy wäŋawuy, ŋunhi walala ŋuli ŋunhiyi walala waŋanha wiripu dhäruk Gurik. Ga ŋunhiyinydja walala ŋunhi walala ŋuli waŋanha yukurranha wiripu dhäruk, walalanydja waŋana yukurrana morrumurru'na bitjarrana, “Yakana dhuwalanydja ŋamakurru'. Ŋilimurrunydja dhuwala be muka waŋgany mala, yurru nhuma yukurra wekamanydja dhiyakuynha bili wäŋawuy yolŋu'-yulŋunha, ga ŋanapurruŋgunydja miyalk walala dhuwala dhuwaymiriwnydja nhina yukurra marrya'mirri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ala walala ŋunhiyi bo'puyŋu 12-tja gawaw'yurruna wiripu-guṯku'wuna Garraywalaŋumirriwuna yolŋu'-yulŋuwu, ḻuŋ'maraŋalana marrtjina walalanha, bala walala waŋana bitjarrana. “Yakana ŋunhi ŋamakurru', ŋanapurru yurru bo'puyŋunydja yolŋu walala ḏaḏawyun ŋulaŋuruyinydja Godkala dhäwu'ŋuru ḻakaranhaŋuru, märr yurru ŋanapurru ŋathana wekama yukurra ŋunha yolŋunhana walalanh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humanydja yurru gutha walala djarr'yun wiripu-guṯku'nha ŋunha yolŋunha walalanha dhiyakuyi djämawu. Djarr'yurranydja walala ŋunhinha yolŋunha ŋunhi ŋayi dhaŋaŋdhirri yukurra Garrkuḻukthu Birrimbirryu, ŋunhinhayi ŋunhi ŋayi ŋuli guyaŋirri yukurra ḻiya-djambatjthinyaramirri ŋulaŋuru Godkuŋu. Djarr'yurranydja walala marrtjiya 7-nha yolŋu'-yulŋunhanydja dhipuŋuruyi nhuma miṯtjinha yana, bala walalanhana ŋanapurru yurru nherraṉdja marrtji dhiyakuyinydja djämaw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ŋanapurrunydja yurru bo'puyŋuyunydja walalay bukumirriyama yukurra yana, ga ḻakarama yukurra yurru dhäruknha Godku, ŋunhina liŋgu waŋganynha yurru ŋanapurruŋgunydja djäm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walalanydja ŋunhi wiripu-guḻkuny'tja yana yoraŋalana ŋurikiyi dhärukku ŋunhi walala waŋana, bala walala djarr'yurrunanydja 7-nhana yolŋunhanydja walalanha. Waŋganynhanydja walala djarr'yurruna Dhepinnha yäkunha, liŋgu ŋunhiyinydjayi ḏarramu ŋuli yukurranha märr-yuwalkthinya wirrki yana Garraywala, ga biyapul ŋayi ŋunhiyi dhaŋaŋdhina Garrkuḻukthu Godkala Birrimbirryu. Ga bitjarra yana liŋgu walala djarr'yurruna dhuwalanhanydja walalanha gam', Bilipnha, ga Burakurunha, ga Nikananha, ga Dimunnha, ga Bämananha, ga Nikalatjnha ŋunhi ŋayinydja Yandiyukpuynha wäŋawuy. Ŋayinydja ŋunhiyinydjayi Nikalatjtja yäku mulkuruna, Djan'tayalnha yolŋu, ŋunhi ŋayi ŋäthili bilyurruna, bala buku-ŋal'yurruna Djuwskalaŋuwuna Godku wal'ŋ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 djarr'yurrunanydja walala ŋunhinha 7-nha ḏarramuwurrunha, bala gäŋala walalanha ŋurikala bo'puyŋuwalana walalaŋgala, bala waŋana bitjarrana. “Dhuwalanha walalanha gay' ŋanapurru djarr'yurrunanydja ḏarramuwurrunha, dhiyakuyi djämawunydja.” Bala walala ŋunhi bo'puyŋunydja bukumirriyaŋalana walalaŋgu, goŋnha ŋal'yurruna walalaŋgala ŋurikalayi malawala, bala ganaŋ'maraŋalana marrtjina ŋurikiyi djämawunyd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la Godku dhäruktja yukurrana ŋuthara bathalayinana, barrkuwatjthinana ŋuliwitjarra wäŋakurrunydja ḻiw'maraŋalana, ga ŋunhili Djurutjalam wäŋaŋura wirrkina dhikana miṯtji Garraywalaŋumirrinydja walala, ga bitjarrayi yana liŋgu guḻku'yuyi ḏalkarra'mirriyunydja walalay märraŋala ŋunhiyi dhäwu', bala märr-yuwalkthinana yukurrana Djesuwala.Yolŋu'-yulŋuyu mulkanana Dhepinnha dhä-wirrka'yunarawuna]]></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2026-06-12T01:24:40Z</dcterms:created>
  <dcterms:modified xsi:type="dcterms:W3CDTF">2026-06-12T01:24:40Z</dcterms:modified>
  <dc:title>Bible.com.au: Acts 6:1-15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