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37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7: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mukthurruna yana ŋanapurru yukurrana marrtjina bala-a-a, ga-ga-gaaa, ga ŋarkula ŋunhi ritjimirriyina dhika be yukurrana gaŋgathina, yana liŋgu-u-u, ga wapurarr'nha ŋanapurru wäŋa maḻŋ'maraŋala, yäku ‘Mulka’ wäŋa, galkina yana Lätjiyana, ga ŋunhalayina ŋanapurru wapthurrunanydja yukurrana beŋuru mitjiyaŋur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dhuḏitjnha ŋunhi walu mitjiyawunydja marrtjinyarawu balayi, liŋgu bulnha ŋanapurru marrtji yukurra bala, ga wata ŋunhi liŋguna bilyurrunana wiripuŋuruna, ga wäŋanydja ŋunhi ritjimirriyinana. Bala ŋayi Bolnydja waŋana walalaŋgala bitja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uli ŋilimurru yurru gonha'yundja dhuwala wäŋa, ga mukthundja yukurra marrtji bala, ŋilimurrunydja yurru bathalalilina marilili gulŋiyirri. Mitjiyanydja yurru dhuwala ḏaw'yunna, ga dhika nhä malanha girri' yurru marrtji winya'yunna, ga yolŋu walala yurru murrmurryunna ŋunhalayina ritjimirriŋurana wäŋaŋu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Ga ŋayinydja ŋunhi mitjiya-gänharamirrinydja yolŋu waŋana bitjarra. “Ŋilimurrunydja yurru marrtji yana mukthun. Dhuwalanydja yakana ŋamakurru' ŋilimurru yurru nhina yukurra dhiyala balanyarayunydja waluyu.” Ga ŋayinydja ŋunhi Bolwu djäkamirrinydja mäkiri'-witjurruna ŋuriki mitjiya-gänharamirriwu yolŋuwu, ga mitjiya-waṯaŋuwu ŋurikiyi; yakana ŋayi mäkiri'-witjurruna Bolwunydja, ŋunhi nhaltjarra ŋayi waŋana yukurrana. Bala ŋanapurrunydja mukthurruna warray marrtjina yana yukurrana, liŋgu walala ŋunhi ḏarramuwurru ḏukṯukthina marrtjinyarawu wäŋawu Benikku yäkuwu, liŋgu ŋunhiyina ŋamakurru' nhinanharawu ŋanapurruŋgunydja, yana liŋgu ga ḏiwukthun ŋayi yurru ŋunhiyi wäŋa ŋanapurruŋgu.Mitjiyanydja ḏaw'yurrunana, ga yolŋunydja walala bukmak walŋath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ŋganymirrinydja waluyu ḻatju' dhika wata bo'yurruna yukurrana djalathaŋ'ŋuru, bala walala guyaŋina bitjarrana, “Gul' ŋilimurru marrtjina. Liŋguna dhuwala ḻatju'thinana,” bitjarra walala guyaŋina, yanapi ŋanapurru marrtji yukirri walŋathina bala. Bala walala warryurrunana ŋunhi ḻukunydja yukurrana mitjiyawuynydja, bala marrtjinana dhunupana, yurru marrtjinanydja ŋanapurru yukurrana galkikurru yana bala dhurrwuyurruna ŋunhiyi runu'nha Guritanha yä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aka weyin, bala ŋayinydja wiripuŋuyinana ŋunhiliyinydja wata bilyurruna, bala bo'yurruna wirrkina dhikana ŋunhiyi mitjiyanhanydja wiripuŋuŋuruna gali'ŋu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lala djälthina ŋanapurru bini nhinanha galki wäŋaŋura, yurru gulkuruna; yana ŋayi watayunydja yukurrana ŋuriŋiyinydja bathalayunydja gäŋalana ŋanapurrunha, yana liŋgu-u-u ga bena-wala dhulmulili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Marrtjinanydja ŋanapurru, ga djuḻkmaraŋala ŋunhi yutjuwaḻa runu' Gota yäku; märr-gaŋga wäŋa ŋayi ŋunhiyi galkithina, bala walala märraŋala ḻaw'maraŋala ŋunhi yutjuwaḻa mitjiya, djunama yindililina ŋal'maraŋala mitjiyalili, bala ḏap-ḏapmaraŋalana. Yurru ḏälnha walala djämanydja ŋunhi yukurrana. Ga bitjarrayi bili walala ḏap-ḏapmaraŋalayi ŋunhi mitjiyanha bathalanhanydja, ḏälkuŋalayi yana raki'yuna malaŋuyu. Yo, wirrkina walala barrarina, liŋgu ŋunhina walala guyaŋina ŋayi bini ŋunhi mitjiya baralalilina ŋal'yuna, galkina yana wäŋaŋura Lipiyana. Bala walala ŋunhi garrurrunydja yupmaraŋala ŋoylilina, bala ŋayi ŋanapurrunha watayuna yana yukurrana bo'yurruna gäŋalanydja b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bitjarrana liŋguna yukurrana dhärrananydja ŋunhiyi wärrkthinyarana, ga wiripuŋuyunydja ḏaykun'thu, bala walala yukurrana djalkthu'-djalkthurrunana girri'na beŋuru mitjiyaŋuru bala gapulilina, märr yurru ŋayi ruwaŋga'na ŋunhi mitjiya marrtji yukur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kthurrunana ŋunhiyi wärrktja marrtjina yukurrana, ga wiripuŋuyunydja waluyu walala warrkuḻuŋala ŋuliŋuru mitjiyaŋuru dhulmuŋuru ŋurikiy mitjiyawuynha girri' ŋonuŋmirrina, walalaŋgalay walala goŋdhuna djalkthurru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l ŋurru-yirr'yurrunana marrtjina Rawumlili mitjiyay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wata ga gapu ŋunhiyi ritjimirriyinana yukurrana bitjarrana liŋguna munhamandhinana, yakana ŋula ḏaḏawyurruna. Yakana ŋanapurru nhäŋala walunha ga ganyu' malanha, ga ŋayi yukurrana ŋunhi watanydja bena bathalana bo'yurruna. Ŋanapurru guyaŋina yanapi ŋanapurru yurru ŋunhilinydja ŋurru-ḻupthunna ga murrmurryunna bitjar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weyinŋumirrina walu-ŋuparrana walala yukurrana nhinananydja ŋunhilinydja ŋoy-ŋathamiriwnha, yakana ḻukana ŋatha. Bala ŋayinydja ŋunhi Bolnydja gaŋgathina, bala ŋayi waŋana walalanha bitjarrana. “Way nhuma ḏarramuwurru, nhuma bini mäkiri'-witjuna ŋarraku ŋunhala muka bäyma, Gurita muka wäŋaŋura. ŋunhalayi muka bini ŋilimurru nhinanha, märr bini ŋilimurru yaka muka ŋula nhä djalkthunna, ga yaka bini ŋayi mitjiya ḏaw'yu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yaka walala warwuyurranydja ga ŋoy-wilaŋ'thurranydja nhiniya. Märr-ŋamathiya biyaka yana walala, liŋgu yaka yurru dhuwala ŋula waŋgany yolŋu rakunydhirri. Dhuwala liŋgu waŋgany mitjiya yurru bakthundja ga muṉguythirrinydja, yurru yolŋunydja walala yurru dhuwala bukmak walŋathirr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 yawungunydja munhaku Godku djiwarr'wuy dhäwu'mirri yolŋu maḻŋ'thuna ŋarrakala; ŋuriŋiyi ŋarrakala Waŋarryu ŋunhi nhanŋu ŋarra ŋuli yukurra buku-ŋal'yun, ŋayi ŋunhi ŋanya djuy'yurruna lili ŋarrakalanydja. Marrtjinanydja ŋayi, bala dhärrana galki ŋarrak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waŋana bitjarrana, “Bol, yaka ŋoy-wilaŋ'thurranydja barrariyanydja. Yuwalk nhe yurru yukurra dhärra gumurrŋura ŋunhala Djetjawalanydja. Godtja nhuŋu yukurra märr-ŋamathirri, märryu-ḏapmarama ŋayi nhuna yukurra, bala ŋayi wekaŋalanydja nhuŋu ŋunhinha walalanha ŋunhi walala dhiyalaŋumi mitjiyaŋura bukmak, walŋathirri walala yurru yana yulŋunydja manapan nhokala.” Bitjarrana ŋayi yukurrana ŋuriŋiyi ḻakaraŋal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akana beyaṉiyiyanydja. Märr-ŋamathiya biyaka yolŋunydja, liŋgu ŋarranydja dhuwala yukurra märr-yuwalkthirri Godnha ŋanyapinyay yana; ŋunhiyinydjayi ŋunhi ŋayi ḻakaraŋala yurru maḻŋ'thun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watayunydja yurru bo'yun ŋilimurrunha bala runu'lilina wäŋalilinydja, ga ŋunhalayina yurru ŋayi mitjiyanydja baṉḏany'thirri gaṯthun.” Bitjarra ŋayi yukurrana Bolyu ḻakaraŋalanydja walalambal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Ŋunhiyi wärrktja yukurrana dhärrana yära bitjarra liŋguna ŋula nhämunha'na, 14-nha munhanydja ŋupara, gäŋala ŋayi yukurrana ŋanapurrunha ŋuliyinydja be wulangurruna, yana liŋgu-u-u ga buku-ranguna dhikana, bala walala ŋunhi mitjiyawuy-djämamirriyunydja walalay guyaŋina bitjarrana, “Galkina mak dhuwala yulŋunydja ŋilimurru wäŋaŋurana. Dhika mak märr-dhaŋawukŋurana dhuwala ŋilimurru yulŋunydja. Ŋilimurru mak gatjarr'yun g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walala raki'na ŋula nhämirrina ḏupthurruna ŋonuŋnha, dhuryunmaraŋalana marrtjina bala-a-a, ga munatha' ŋunhi mulkana, bala walala balayi warryurruna roŋiyinayi, bala nhäŋalanydja gapunydja ŋunhi märr-dhulupurr bay', 120 djakany'tja dhuwalayi. Ga biyapul walala giṯthurruna bala marrtjina, ga biyapul walala gatjarr'yurruna, ga maḻŋ'maraŋalanydja walala raki'ŋuranydja ŋunhiliminydja ga 90-na djaka', märr-ḏaŋawuknha wal'ŋu ya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walala barrarinana, ga waŋana bitjarrana, “Way dhuwalanydja mak gonha guṉḏamirrina wäŋanydja. Mak ŋayi yurru mitjiyanydja ḏaw'yunna,” bitjarra. Bala walala ḏämbumiriwnha ḻukunydja ŋurikiy mitjiyawuy ḏupthurruna ŋonuŋmirrina, märr yurru ŋayi yaka ŋunhiyi mitjiya biyapul giṯthun marrtji bala. Ga ŋunhilinydja ŋanapurru yukurrana nhinananydja galkurrunana-a-a djaḏaw'yunarawu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bala walala ŋurru-nherrarana djuy'yunarawuna nhanŋu Bolwu, ŋayi yurru mitjiyayuna marrtji bala Yitalililina wäŋalili makarrlili. Bala ŋayinydja ŋunhi Bitjthayunydja wekaŋala Bolnha ga wiripu-guḻku'nha ḏap-ḏapmaranharawuynhanydja walalanha goŋlili ŋurruŋuwala wal'ŋu miriŋuwala yäkuwala Djuliyatjkala, ŋunhi ŋayinydja ŋunhiyinydjayi ŋurruŋu wal'ŋu ŋuriki Djetjawalaŋuwu miriŋuwu miṯtjiwu; ŋayina yurru gäma ŋanya Bolnha bala Rawumlili dhä-wirrka'yunarawu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walala wiripu-guḻku'yunydja ŋuriŋi djämamirriyu mitjiyawuyyunydja guyaŋina buku-wanaŋ'thurrunana, bala waŋanhamina bitjanmina, “Ŋilimurru djaw'yunna ŋi?... dhuwala yutjuwaḻany'tja mitjiya gayulnha. Ŋilimurruwaynha marrtji yurru raŋililinydja dhawaṯthun,” bitjarra. Bala walala yupmaraŋala ŋunhiyi mitjiya yutjuwaḻany'tja gapulilina ŋunhana wal'ŋu. Bala walala mayali'-wilkthurrunanydja waŋana bitjarrana, “Bala ŋanapurru yurru dhuwala ŋunha ya' ŋurrulili, ḻuku mitjiyawuy ḏapmarama ḏälku'-ḏalkum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ŋayi Bolyunydja waŋana ŋurikala nhanukiyingalaŋuwala djäkamirriwala yolŋuwala bitjarra, “Ŋunhi walala yurru ŋuruŋunydja ḏarramuwurruyu gonha'yun dhuwala mitjiyanydja, nhumanydja yurru bukmak yakana walŋathirr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walala ŋunhi miriŋunydja wiripu-guḻkuny'tja mäkiri'-witjurrunana nhanŋu Bolwu, bala dhunupa walala rakiny'tja guḻkthurrunana, bala ŋayi ŋunhi mitjiya yutjuwaḻany'tja wakwakthurrunana-wala yana yolŋumiriwnh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lkina ŋunhi walunydja djaḏaw'yurrunana marrtjina, bala ŋayi Bolnydja waŋana bitjarrana, “Ma' ŋathanydja walala ḻukiyana marrtjiya. Weyinnha dhuwala nhuma nhinananydja yukurrana, yakana nhuma ŋatha ḻuka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Ŋay' ḻukiyana ŋathanydja, märr yurru nhe ganydjarrmirriyirri. Yuwalk ŋarra nhumalaŋgu yukurra dhuwala ḻakaramanydja. Nhuma dhuwala walala yurru walŋamirri yana dhawa-yawaṯthundja raŋililinydja, yakana ŋula waŋgany marwat yurru nhe winya'yu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ŋuliŋuruyinydja Bolyu ŋayipi märraŋala ŋatha ŋunhi, bala ŋayi bukumirriyaŋalanydja, buku-wekaŋala Godnha ŋurikiyi ŋathawu, ḏaw'yurrunanydja, bala ḻukanan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ala walalaŋgu barrarinydja ŋunhi winya'yurruna, bala dhunupana ḻukanana walala ŋatha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 gulku' mirithirri ŋanapurru yulŋunydja ŋunhilimi mitjiyaŋuranydja, märrma' wandurut ga 76 miṯtjinyd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dhäŋuru ŋuliŋurunydja ŋunhi ŋanapurru yukurrana ḻukana ŋatha, ga bukmak ŋanapurru maranhumirrina warrpam'nha, bala walala bukmaktja ŋatha malanha djalkthurrunana yukurrana gapulilina, mitjiyanhana ŋunhina ruwaŋga'kuŋal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ŋayi ŋunhi djaḏaw'yurruna wäŋanydja, ga ŋanapurru ŋuliŋuru mitjiyaŋurunydja nhäŋalana raŋinydja ŋunhi, yakana barrku, yurru yakana ŋanapurru dharaŋara nhäŋala ŋunhiyi wäŋanydja. Yana ŋanapurru wäŋa ŋunhiyi ḻikan-wilŋ'thunara nhäŋalanydja, raŋi ŋunhi, bala walala waŋanhamina bitjanmina, “Gul' ŋilimurru marrtji ŋunhayi mak gatjarr'yun,” bitja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nhiliyinydja mitjiya yukurrana dhärrana yolŋuwu Daramitiyambuyŋuwu wäŋawuywu, yurru girri'-ŋamathina ŋayi yukurrana ŋunhiyi yulŋunydja dhärrananydja gurku'yurrunana bala Yaytjalilina. Bala ŋanapurrunydja marrtjina yana, bala wapthunna yukurra ŋunhimalayi mitjiyalilinydja, dhunupa marrtjina; ŋarrapi Lok ga wiripunydja Matjataniyawuy wäŋawuy yäku Yarataka, ŋurukuy ŋayi Dhatjalunikawuy, ŋilinyu maṉḏa yukurra ŋunhi marrtjinydja galki nhanukala Bolwalanydj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 walala ḻukunydja ŋunhiyi guḻkthurrunana mitjiyawuynydja ŋurikiynydja, bala yana dhayaḻakuŋalana ginydjirraŋ'tja, bala walala ŋal'maraŋala garrurrunydja, märr yurru walalanha ŋayi watayuna bo'yun balayi ŋunhamalayi raŋililinyd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ärr-gurriri ŋayi ŋunhiyi dharyar'yurruna marrtjina mitjiyanydja, bala yana ŋal'yurruna munatha'lilina. Ŋunhi ŋurrunydja ŋunhiyi mitjiya gaṯthurruna dhoḻulilina, bala ŋayi yukurrana ŋuriŋiyi gapuyunydja bumarana dhuḏinydja ŋunhi wal'ŋu mitjiyanha, bala ŋayi mitjiyanydja ŋunhi marrtjina ḏaw'-ḏawyurrunana ŋuriŋiyinayi gapuyun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walala ŋunhi miriŋunydja ŋunhili mitjiyaŋura waŋana bitjarra, “Ŋilimurru way bumana dhuwalanydja yolŋu'-yulŋunha ya', ḏap-ḏapmaranharawuynhanydja. walalanha, märr yurru walala yaka marrtji waythunmirri, bala winya'-winyayun ŋunhalayi wäŋaŋuranydj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a ŋayi Bolwalanydja djäkamirriyu yolŋuyu waŋana bitjarra, “Yaka walalanha buŋa.” Bitjarrayinydja ŋayi waŋana, liŋgu ŋayi ḏukṯukthina ŋunhiyi walŋakunharawu nhanŋu Bolwu. Bala ŋayi ŋuriŋi ŋurruŋuyunydja wal'ŋu yolŋuyu waŋana bitjarra walalanha, “Gatjuy, nhumanydja marŋgimirrinydja waythunarawu, wapthurru dhurrwu-yurrwuṯthurrana yukirriya ŋäthilina, bala waythunmiyana ŋunhana ya' raŋililin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Ga nhuma ŋunhi dhuŋamirrinydja waythunarawu, nhumanydja yurru wapthun dhurrwuṯthun, ga ŋunhalayi gapuŋuranydja yurru nhuma märra'-marrama bäpaŋ malanha, bala ŋal'yurra ŋunhimalayina, märr nhuma yurru ŋuriŋiyina bala waythun marrtji raŋililinydja ŋunhanydja.”Bala walala wapthurrunana yukurrana dhurrwuṯthurrunana, bala dhunupa waythunminana, dhawa-yawaṯthurrunana bala-a-a, yana liŋgu-u-u ga dhawaṯthurruna walala ŋunhili raŋiŋura, bukmak yana walala, yaka ŋula waŋgany gulwulyurruna rakunydhin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rrtjinydja ŋanapurru yukurra-a-a ŋuriŋi bala marthaŋayunydja, ga yana liŋgu wiripuŋuyuna ḏaykun'thu ŋanapurru dhawaṯthun Djäytannha wäŋaŋura. Ŋayinydja ŋunhinydjayi djäkamirrinydja nhanŋu yolŋu yäku Djuliyatjtja, ḻatju'thirri dhika ŋayi nhanŋu Bolwu, bala ŋayi ŋanya djuy'yunna dhawatmaramana, märr yurru ŋayi withiyan lundu'mirriŋunha walalanha ŋurikiywuynha wäŋawuynha, märr yurru walala djäka ga guŋga'yun ŋan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uliŋuruyinydja ŋanapurru mukthunna yana marrtji yukurra-a-a, bala ŋayi watanydja ŋunhili bunanana märr ŋuli ya', bala ŋanapurru yukurra marrtjinydja ŋunhi ḻäykurru, galkikurruna yana ŋuliwitjan runu'kurru, galki Djaparatjkurruna gali'kurr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rrtjinydja ŋanapurru yukurra yana liŋgu-u-u, ga djuḻkmarama ŋanapurru Djilitjiya wäŋa ga Bambiliya, yana liŋgu-u-u ga dhawaṯthundja ŋanapurru Mayarana wäŋaŋura, makarrŋuranydja Litji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nhalayi wäŋaŋura Bolwala djäkamirriyu yolŋuyu maḻŋ'maraŋala wiripuna mitjiya, ŋulaŋuru wäŋaŋuru Yaliktjandaraŋuru, ŋunhi ŋayinydja yukurrana ŋunhiyinydja mitjiya dhärrana girri'-ŋamathina bala Yitalililina wäŋalili. Bala ŋanapurru dhunupana wapthurrunana yukurrana, bala marrtjinana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rrtjina ŋanapurru yukurrana ga-ga-ga-gaaa, yurru bulnha ŋanapurru yukurrana marrtjinanydja bala, liŋgu gapu ga wata gaŋgathina bathalayina dhika wal'ŋu. Yo, marrtjinanydja ŋanapurru yukurrana bala-a-a, ḻurrkun'thu ḏaykun'thu, yana liŋgu-u-u ga mulkana Näditjnha. Ŋayinydja ŋunhi watayunydja yukurrana wirrkina dhika bo'yurruna ŋunhi mitjiyanhanydja ga ŋanapurrunha, bala ŋanapurrunydja liliyi buḏapthun runu'lili yäkulili Guritalili, liŋgu ŋunhinydja wäŋa märr-wapurarr'nha. Mukthurruna yana ŋanapurru marrtjinanydja yukurrana ŋuliwitjarra galkikurru yana bala, djuḻkthunmaraŋalana marrtjina Djalmuninydja wäŋa.]]></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2026-06-12T01:25:05Z</dcterms:created>
  <dcterms:modified xsi:type="dcterms:W3CDTF">2026-06-12T01:25:05Z</dcterms:modified>
  <dc:title>Bible.com.au: Acts 27:1-44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