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37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6: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Ŋarrapinydja ŋuli ŋunhi ŋäthilinydja yaka märr-yuwalkthinya ŋanya Djesunhanydja ŋunhi Natjurippuynhanydja. Ŋarra ŋuli guyaŋinyanydja yanapi ŋunhiyinydja dhunupa ŋarraku bunharawu murrkay'kunharawu ŋurikinydja walalaŋgu ŋunhi walala ŋuli Djesunha yäku ḻakaran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ŋarra ŋuli yukurranha marina walalaŋgu djämanydja ŋäthilinydja ŋunhala Djurutjalamdja. Yo, ŋuriŋi ŋurruŋuyunydja wal'ŋu ḏalkarra'mirriyu yolŋu'-yulŋuyu ŋarranha nherrara dhiyakuyi djämawu, bala ŋarra ḻoḻulili galkara yukurrana Garraywu yolŋunha walalanha”, ga ŋunhi walala ŋuli djuy'yuna rakunydhinyaralilinydja, bala ŋarranydja ŋuli waŋanha bitjana, ‘Yo, manymaknha ŋunhiyinydja, walala' yurru rakunydhirr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itjana liŋgu ŋarranydja ŋuli ŋunhi ŋäthilinydja marrtjinya ŋunha walalaŋgala buku-ŋal'yunaramirrililinydja ŋunhi buṉbulili malaŋulili, ga ŋunhalayi ŋarra ŋuli walalanha bartjunmaranhana yukurranha bunhana. Ŋarra ŋuli waŋanha bitjana, ‘Ma' bilyurrana walala dhipuŋuruyinydjayi romŋuru, bala yätj-ḻakaraŋana ŋanya Djesunhanydja,’ bitjana ŋarra ŋuli waŋanha, liŋgu wirrkinydja ŋarra ŋuli walalanha ŋunhi nyamir'yunana nhänhanydja ŋunhimalayi. Ga marrtjinya ŋarra ŋuli barrkulili wäŋalili maḻŋ'maranharawu ŋuriki Garraywalaŋumirriwu walalaŋgu yolŋu'-yulŋuwu, bunharawu ga ŋayaŋu-yätjkunharawuna walalaŋgu.Bol ḻakaranhamina ŋurikiynha ŋunhi ŋayi bilyurruna bala malthurrunana Djesuw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ŋganymirri ŋuriŋi ŋurru'-ŋurruŋuyu wal'ŋu ḏalkarra'mirriyu walalay wekaŋala ŋarrakala djorra', märr ŋarra yurru marrtji bala ŋunhimala Damatjkalili wäŋalili märranharawu ga bunharawu ŋuriki Garraywalaŋumirriwu yolŋu'-yulŋuw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marrtjinanydja ŋanapurru yukurrana yana liŋgu-u-u, wäŋgaŋalanydja-a-a balayi-i-i, ga gandarrŋura ḏämbuyuna waluyu, bala ŋayinydja maḻŋ'thurrunana ŋarrakala ŋunhili yana bäyma. Nhäŋala ŋarra djarraṯawun' biyapulnha wal'ŋu bathalana, djuḻkmaraŋalana yukurrana walunhanydja, ŋayi djarraṯawun'thinanydja ŋunhi beŋuru djiwarr'ŋuru, bala warrpam'nha monyguŋala ŋarranha ga wiripu-guḻku'nha ŋunhi bitjarrayi liŋgu, ŋunhi walala yukurrana malthurruna ŋarr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kmaknha ŋanapurru galkinanydja yukurrana munatha'lilina, bala ŋarra ŋäkula rirrakaynha, ŋayi waŋananydja ŋarranha dhärukkurrunydja Yipurukurru bitjarra, ‘Djol, Djol. Nhäku nhe yukurra dhuwala ŋayaŋu-yätjkuma ŋarranhanydja? Ŋunhiyinydja ŋayi yukurra Godthu dhumurr'yunna nhuna. Ŋuli nhe yurru yarryundja, ŋunhinydja nhepina yurru burakirri ŋayaŋu-yätjthirr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arranydja waŋana balanydja dhä-wirrka'yurruna bitjarra, ‘Yol dhuwala nhe yolŋunydja Garray?’ bitjarra. Ga ŋayinydja waŋana bitjarra, ‘Ŋarranydja dhuwala Djesu, ŋunhiyi ŋunhi nhe yukurra ŋayaŋu-yätjkuma ŋarranh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 gaŋgathiyana ga dhärriyana. Dhuwalanydja ŋarra maḻŋ'maranhaminanydja nhokala, liŋgu ŋarra nhuna djarr'yurrunana. Nhenydja yurru ŋarraku djämamirrina. Nhe yurru ḻakarama yolŋu'-yulŋuwana ŋurupana, nhaltjarra nhe nhäŋala ŋarranha dhiyaŋu-wala gäthura, ga bitjandhi nhe yurru ḻakaramayi ŋunhanydja malanha ŋunhi ŋarra yurru nhuŋu yalala ḻakarama milkum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Ŋarra yurru nhuna gunganhamirriyamanydja ŋuliŋuru Djuwskalanydja nhokalaŋuwalanydja yolŋu'-yulŋuwala, ga ŋurukala ŋunhi mulku'-mulkuruwalanydja; yaka walala yurru nhuna buma murrkay'kumanydja. Yo, ŋarranydja yurru nhuna djuy'yunna ŋurikala mulku'-mulkuruwalanydja walalaŋgal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ärr ŋuliwitjan nhokalanydja dhärukkurru ŋarra yurru walalanha maŋutji ḻapmaramana, märr yurru walala nhämana wal'ŋu, bala bilyunna ŋuliŋuru buku-munha'ŋurunydja bala djarraṯawun'lilina. Walala yurru ŋanydjaḻa'yun yukurra gonha'yunna ŋunhinydja Mokuywunydja rom ŋurikinydja, bala märr-yuwalkthirrina yurru ŋarranha, märr yurru Godthunydja walalaŋgalaŋuwuy yätjpuy bäy-ḻakaramana biḏiwiḏitjkumana. Bala ŋuliŋuruyinydja ŋunhiyi mulku'-mulkuru yolŋu'-yulŋu yurru dhärra Godkuna wal'ŋu yolŋu walala, mala-manapanmirrina ŋurikalana wiripu-guḻku'walana ŋunhi walalanha ŋayi liŋgu ŋayaŋu-ḏarrtjalkkuŋala, ŋuriŋina ŋunhi walala märr-yuwalkthina ga märr-nherraṉmina ŋarrakala.’ Bitjan ŋayi Garray waŋanydja ŋarrakala.Giŋ-Goripayu yaka ŋula yätj maḻŋ'maraŋala Bolwa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ol ḻakaranhamina Giŋ-Goripawalan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Buŋgawa Goripa, bitjarrayi ŋayi Djesu maḻŋ'maranhaminanydja ŋarrakala ŋulaŋuru djiwarr'ŋurunydja, bala ŋarra dhunupa märraŋalana dhäruktja ŋany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Ŋurruŋunydja ŋarra ḻakaraŋala ŋunhala yolŋu'-yulŋuwala Damatjka wäŋaŋura, bala ŋarra roŋiyirrina balayi Djurutjalamliliyi, ga ŋunhalanydja ŋarra ḻakaraŋalayi yana. Yo, ḻakaraŋalanydja ŋarra ḻiw'maraŋala yana ŋuliwitjarra Djudiyakurrunydja, ga ḻakaraŋalayi ŋarra yana ŋurupa mulku'-mulkuruwanydja. Bukmakpa yana birrka'-mirriwana ŋarra ḻakaraŋalanydja, märr yurru walala yukurra ŋanydjala'yunna walalaŋgalay yätjŋurunydja romŋuru nhanukala Godkalana. Ga bitjarrayi bili ŋarra ḻakaraŋala walalambala bitjarranydja, ‘Nhuma yurru nhina rom-ŋamathirrina, märr yurru walala yolŋu'-yulŋuyu nhämana, ŋunhi nhenydja yuwalknha ŋanydjaḻa'yurruna, ḏaḏaw-yurrunana manapara nhokiyingalaŋuŋurunydja gatjaḻŋuru yätjŋurunydja.’ Bitjanayinydja ŋarra ŋuli ḻakaranhayi yana bukmakku yolŋu'-yulŋuw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urru walalanydja Djuwstja ŋunhi bäpurru yolŋu walala yaka warray ḏukṯuk ŋurikiyi dhärukku ŋänharawu, bala walala mulkanana ŋarranha, ŋunhi ŋarra yukurrana buku-ŋal'yurruna ŋunhili Godkala Buṉbuŋura. Walala bini bunha muka ŋarranha yolŋu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urru ŋayinydja Godthunydja ŋarranha yukurrana guŋga'yurruna warray, yana liŋgu ga dhiyaŋu-wala dhuwala gäthura. Bala dhuwalana ŋarra dhärra yukurra ḻakaranhamirrina ŋarranhawuy ŋarra yukurra nhumalaŋgala, dhiyakala walalaŋgala ŋurru'-ŋurruŋuwala wal'ŋu ga ŋurikala gali'wuywala walalaŋgala. Yurru ŋarra yukurra ḻakaramanydja ŋunhiyi liŋgu yana ŋupanayŋu ŋunhi Mawtjitjthu ga wiripu-guḻku'yu dhäwu-gänharamirriyu walalay yukurrana ḻakaraŋala be ŋäthili, ŋunhi walala waŋana ḻakaraŋala bitjar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odku dhawu'-nherraṉaranydja yolŋu Christ yurru burakirri, ga dhäŋuru ŋuliŋuruyinydja ŋayi yurru ŋunhiyi gaŋgathirrina beŋuru moluŋuru ŋäthilinydja, ga ŋuliwitjanna ŋayinydja yurru ŋunhi ḻakarama djarraṯawun' yolŋu'-yulŋuwala nhanukiyingalaŋuwalanydja, ga bitjandhi liŋgu mulku'-mulkuruwalanydja ŋayi yurru yukurra ḻakarama dhukarr ŋunhi djarraṯawun'-mirrinydja.’ Yo, dhuwalayinydja yuwalkthina yana maḻŋ'thurrunanyd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 ŋayi ŋunhi Bolnydja mukthurruna yana waŋana yukurrana, bala dhärukmirrinha yana ŋayi Bitjthayunydja ŋanya mukmaraŋala, yatjurruna dhika waŋana bitjarra, “Way mukthurrana. Bawa'yunna nhe yukurra dhuwala. Guḻku'wu warray nhe yukurrana marŋgithinanydja ŋunhi, bala nhe yukurra bawa'yunna dhuwala ŋuriŋiyina marŋgithinyarayu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ŋayinydja waŋana Bolnydja bitjarra, “Ŋurruŋu Bitjtha! Yaka ŋarra dhuwala bawa'yurruna. Dhuwalayinydja dhäruk ŋarra yukurra waŋa yuwalknha ga dhunupa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Ŋayipinydja dhuwali Buŋgawa Goripanydja marŋgi muka dhiyakuyi malaŋuwu; nhanukalaynha ŋarra dhuwala yukurra waŋanydja dhunupana, liŋgu dhuwalayinydja nhä malanha maḻŋ'thurruna warraŋul warray. Ŋayipinydja nhäŋala muka, ga marŋgina ŋayi, liŋgu dhuwalayinydja nhä malanha maḻŋ'thurruna yaka djuḻuḻ'yunaranyd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ŋgawa Goripal Märr-yuwalkthirri muka nhe yukurra dhäwu'-gänharamirriwalanydja yolŋu'-yulŋuwala? Ŋarranydja marŋgi nhuŋu, ŋunhi nhenydja yuwalk yana märr-yuwalkthirri yukurr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 ŋayinydja waŋana ŋunhi Giŋ-Goripanydja bitjarra, “Galkina nhenydja dhuwala yurru ŋarranhana bilmarama ŋiniya?... märr yurru ŋarrana malthun dhiyakiyinydjayi romgu Garraywalaŋunyd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ŋayi ŋunhiyi buŋgawanydja Giŋ-Goripanydja waŋanana ŋanya Bolnha bitjarrana, “Ma' ḻakaranhamiyana ŋanapurruŋgala nhunapinyay nhe.”Bala ŋayi Bolnydja dhunupa baṉdja djarryurrunanydja, bala waŋana bitjarran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ŋayinydja waŋana Bolnydja balanydja bitjarra, “Mak dhumbuḻ'yu waluyu, mak weyindhu nhenydja yurru bilyunna, yurru ŋarranydja yukurra bukumirriyama Godnha nhuŋu, ga dhiyaku walalaŋgu wiripu-guḻku'wu bukmakku yana; ŋarranydja ḏukṯuk nhumalaŋgu nhuma yurru bukmak balanyara bitjan dhuwala ŋarra. Yurru yaka ŋarra ḏukṯuk nhuma yurru garrpiṉaranydja djiŋdjiŋ'mirrinydja bitjan dhuwala gay' ŋarra. Ŋarranydja dhuwala ḏukṯuk nhumalaŋgu nhuma yurru dhayaḻayirri ŋunha ŋayaŋu nhumalaŋgu, bitjan dhuwala ŋarra.” Bitjarrayina ŋayi Bolyu ḻakaraŋalanyd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ala ŋayi ŋunhi ŋurruŋunydja Goripanydja gaŋgathinana, ga yapa'mirriŋu nhanŋu, ga Bitjtha, ga wiripu-guḻku' yolŋu'-yulŋu, bala walala wäŋgaŋala dhawa-yawaṯthurrunan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la walala waŋanhaminanydja marrtjina bitjarrana. “Dhiyaŋunydjayi yolŋuyu yaka warray djäma ŋula nhä yätjkuŋala. Yaka dhuwala ŋamakurru' ŋunhi ŋilimurru yurru ŋayathama ŋanya ŋunha ḻoḻuŋuranydja, ga yakana ŋilimurru yurru buma ŋanya murrkay'kumanyd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a ŋayinydja waŋana Buŋgawa Goripanydja Bitjthawalanydja bitjarra, “Ŋunhi ŋayi bini ŋunhayi ḏarramu yaka waŋanha bitjana, ‘Ŋarranydja yurru marrtji bala Djetjawala dhä-wirrka'yunarawu,’ bitjananydja, ŋilimurrunydja bini ŋanya dhawaṯmaranha warray ḻoḻuŋuru. Yurru nhenydja ŋanya yurru djuy'yunna yana balayi Djetjawalan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ŋgawa Goripa, dhuwalana ŋarra dhärra yukurra ŋayaŋu-djulŋithirrina nhuŋu yolŋunydja, ŋunhi nhokalana ŋarra yurru ḻakaranhamirrinydja ŋarranhawuynha ŋarra, liŋgu nhenydja marŋgi muka ŋunhi ŋilimurruŋgalaŋunydja Djuwskalaŋunydja romgu malaŋuwu. Nhepina yurru dharaŋandja nhäma nhäku walala Djuwsthu yätj-ḻakarama yukurra waŋa ŋarranha, ŋunhi ŋarra yaka djäma ŋula nhä yätj. Ŋäkanydja ŋamathaŋa yana ŋarranha buku-djulŋi, yaka nhe yurru djawaryundja gandarrŋur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lalanydja ŋunha Djuwstja yolŋu walala marŋgi ŋarraku, ŋunhi nhaltjana ŋarra ŋuli yukurranha nhinanha beŋuru liŋgu ŋunhi ŋarra yothu muka yana, ŋäthilinydja ŋunhalanydja ŋarrakiyingala wäŋaŋura, ga ŋuliŋuruyinydja ŋunhalana ŋarra ŋuthara Djurutjalam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lalana ŋunhi marŋgimirrinydja, ga walalana bini ḻakaranha yuwalktja nhuŋu ŋarrakalaŋuwuy, nhaltjana ŋarra yukurranha nhinanha. Beŋuru liŋgu yana ŋurruŋuru ŋarra ŋuli romnhanydja ŋayathanha yukurranha baṯ bitjana, liŋgu ŋarranydja dhuwala Rom-dharraymirri yolŋ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dhuwalana ŋarra yulŋunydja dhärrana yukurra dhä-wirrka'yunarawuna, liŋgu ŋarra yukurra märr-yuwalkthirri ga märr-gatjpu'yun manapan ŋurukuna ŋunhi Godthu dhawu'-nherrara ŋilimurruŋgu ŋunhi märi'munha walala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lalanydja ŋunhiyi 12 miṯtji Yitjuralpuyŋunydja ŋuli yukurranha buku-ŋal'yuna nhanŋu Godkunydja bitjana liŋgu munha-ŋupana ga walu-ŋupana, liŋgu walalanydja ŋuli ŋunhiyi yukurranha gatjpu'yuna muka dhukarr-nhänha ŋurikina ŋunhi Godthu dhawu'mirriyaŋala. Ga ŋarrapinydja yukurra dhuwala galkundhi yana, gatjpu'yun dhukarr-nhäma ŋuriki bili waŋganygu ŋunhi ŋayi Godthu dhawu'-nherrara. Ga dhiyakuyina ŋayaŋuwu ŋunhi walala yukurra Djuwsthunydja malayu ŋarranhanydja yätj-ḻakaram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häku nhuma ŋuli guyaŋirri Godnhanydja, yanapi ŋayi yurru yaka gaŋgathinyamirriyama yolŋunha rakunyŋuru?]]></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2026-06-12T01:25:02Z</dcterms:created>
  <dcterms:modified xsi:type="dcterms:W3CDTF">2026-06-12T01:25:02Z</dcterms:modified>
  <dc:title>Bible.com.au: Acts 26:1-32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