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ŋayipina waŋana Bolnha bitjarra, “Yakana ŋarra bakmaraŋala ŋunhi Djuwskunydja rom, ga ŋunha ŋarra rom Rawumbuyŋuwu yaka yana bakmaraŋala, ga yakana ŋarra ŋula nhä djäma yätjkuŋalanydja ŋunhili Godkalanydja buṉbu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ŋunhi buŋgawanydja Bitjthanydja ḏukṯukthina, märr yurru walala ŋuriŋiyi walalay Djuwsthu yolŋu'-yulŋuyu ḻatju'-ḻakarama ŋanya ŋunhiyi Bitjthanha, bala ŋayi waŋanana ŋunhiyi buŋgawanydja bitjarrana Bolwala, “Nhämirri nhe ŋuli marrtji bala Djurutjalamlilinydja, märr yurru ŋarra nhuna ŋunhalayina yukurra dhä-wirrka'yundj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nydja Bolnydja waŋana yaka'yurruna; bitjarra warray ŋayi waŋana Bitjthawala, “Dhuwala wäŋa ŋuriŋiyinydja Ŋurruŋuyunydja wal'ŋu Rawumbuyŋuyunydja Bungawayunydja Djetjayunydja nherrara nhuŋunydja; dhiyala nhe yurru yukurra dhä-wirrka'yun ŋarranha. Nhepinydja dhuwali marŋgi, ŋunhi ŋarranydja yakana djäma ŋula nhä yätjkuŋ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i bini ŋarra yuwalktja bakmaranha rom ga djäma yätjkunha ŋula nhänydja, ŋunhiyinydja manymak warray nhumalaŋgu, nhuma bini ŋarranha bunhana murrkay'kunhana. Liŋguna nhe dhä-wirrka'yunna yukurra ŋarranha, ga yaka nhe yukurra maḻŋ'marama ŋarrakala ŋula nhä yätjtja, liŋgu dhäwuny'tja dhuwaliyi walala yukurra ḻakaramanydja bothinyarayŋuna, yakana yuwalk. Yaka nhuŋu dhunupa, ŋuli nhe yurru wekama ŋarranhanydja goŋlili ŋurikalayi walalaŋgala. Nhe yurru djuy'yun ŋarranhanydja bala Rawumlilina, märr ŋunhalayi ŋayi yurru Rawumbuyŋuyu buŋgawayu wal'ŋu Djetjayu ŋarranha dhä-wirrka'y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Bitjthanydja ŋunhi buŋgawanydja bilyurruna, bala waŋana ŋunhi wiripu-guḻku'walana; waŋanhaminana walala yukurrana bala-lili'yunmina. Bala ŋayi dhunupana yoraŋalana ŋunhiyi Bitjthanydja bitjarra, “Nhenydja ḏukṯuk ŋunhi ŋayi yurru Djetjayu nhuna dhä-wirrka'yun yukurra ŋi? Manymak. Marrtjina nhe yurru balayi Rawumlilina, ŋayina yurru nhuna yukurra dhä-wirrka'yundja,” bitjarra.Bitjthayu ḻakaraŋala Bolnha Giŋ-Goripawal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la nhämunha' munha djuḻkthurruna, bala ŋayinydja bunana ŋunhili Giŋ-Goripana, ga yapa'mirriŋu nhanŋu Bonitj yäku, maṉḏa marrtjina gumurr-ŋamathinyarawu nhanŋu Bitjth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nhinana maṉḏa yukurrana ŋunhili Djitjariya wäŋaŋura märr-ḻurrkun' walu. Bala ŋayinydja ŋunhiyi Bitjthayunydja ḻakaraŋala yukurrana ŋanyana Bolnhana ŋurikala buŋgawawala, ŋayi waŋananydja bitjarra, “Way, dhuwala yolŋu nhina yukurra ŋunha ḻoḻuŋura gulŋiyirri. Ŋayi ŋanya ŋunhi galkaranydja ŋunhayi ḻoḻulilinydja Belikthu, ga nhinananydja ŋayi yukurrana ŋunhalayi weyin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ŋarra marrtji bala Djurutjalamlilinydja, ga walalanydja ŋurru'-ŋurruŋuyu ŋuriŋi ḏalkarra'mirriyu walalay ga wiripu-guḻku'yu ḏilkurruwurruyu ḻakaramana walala yukurra ŋarrakala, yätjnha be ŋayi ŋunhiyi yolŋu. Walalanydja ḏukṯuk be ŋarrana yurru ŋanya wekamanydja walalaŋgu, märr walala yurru bumana ŋ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arranydja waŋana bitjarra, ‘Ŋanapurru Rawumbuyŋuyunydja yolŋu'-yulŋuyu ŋuli yakana buma yolŋunha waḏutjanydja. Ŋäthilinydja ŋurruŋunydja walala yurru ḻakarama ŋuriŋi walalay ŋunhi walala ŋuli yukurra yätj-ḻakarama ŋanya, walala yurru yukurra waŋa buku-nhänharamirri, märr yurru ŋayi ŋanyapinyaynydja ŋayi ḻakaranhamirriyi.’ Bitjarra ŋarranydja ḻakaraŋala walalamb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yawungu marrtji dhipala wäŋalili, ga dhunupana ŋarra Bolnhanydja garr'yunna dhä-wirrka'yunarawuna yukurranh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 Bitjthayunydja Bolwala yaka maḻŋ'maraŋala yätj]]></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ŋunhi guyaŋina yanapi ŋayi ŋula nhä djäma yätjkunha mirithinya, yurru walalanydja dhärra'-dharrana, bala ḻakaraŋalana nhanukalaŋuwu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rranydja maḻŋ'maraŋala ŋunhi walala yukurra ŋoy-wulamanydja ŋanya ŋurukuy warray ŋunhi walalaŋgalayŋuwuy warray rombuy. Walala ŋoynydja yukurra djingaryun, liŋgu ŋayi ŋuli yukurra ḻakaramanydja waŋganynha rakunynha yolŋunha, Djesunha yäkunha. Yurru ŋayinydja yukurra Bolyunydja ḻakarama, ŋunhi ŋayinydja walŋana beŋuru moluŋuru rakunyŋu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rranydja yukurrana guyaŋina bitjarrana, ‘Nhaltjanna ŋarra yurru ŋanya maḻŋ'marama dhiyakuyinydjayi? Nhaltjanna dhika ŋarranydja yurru?’ Bala ŋarra waŋana dhä-wirrka'yurruna ŋanya Bolnhana bitjarra, ‘Marrtji nhe yurru ŋi?... Djurutjalamlili, ga ŋunhalayina ŋarra yurru nhuna dhä-wirrka'yundja yuku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yi Bolnydja yaka'yurruna bitjarra, ‘Yääw yakana. Nhe yurru ŋarranha djuy'yun bala Rawumlili, ga ŋunhala ŋarranha yurru dhä-wirrka'yun yukurra Rawumbuyŋuyu buŋgawayu Djetjayu,’ bitjarra ŋayi Bolnydja. Bala ŋarra ŋanya balayi galkara ḻoḻuliliyi, ga ŋunhalayi ŋanapurru yukurra yurru ŋayathama ŋanya, yana liŋgu ga djuy'yun ŋarra ŋanya yurru balayi Djetjaw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yinydja ŋunhi Giŋ-Goripanydja waŋana bitjarra, “Ŋarranydja dhuwala ḏukṯuk ŋarra yurru ŋarrapi ŋanya ŋäma.”“Yo,” bitjarra ŋayi Bitjthanydja. “Goḏarr'nha ŋarra boŋguŋu ŋanya gäŋu dhipali nhok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wiripuŋuyuna goḏarr'mirri maṉḏa ŋunhi Giŋ-Goripa ga yapa'mirriŋu nhanŋu marrtjina ŋunhimalayina dhä-wirrka'yunaramirrilili buṉbulili, ga ŋurikiynydja wäŋawuy ŋurru'-ŋurruŋunydja yolŋu walala marrtjina ḻuŋ'thurrunana ŋunhimalayinydja. Bala walala gäŋalana ŋanya Bolnhanydja gumurrlilina nhanukala ŋurikalay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Bitjthayunydja ḻakaraŋala bitjarra ŋuripa buŋgawawanydja wal'ŋu, “Giŋ-Goripa ga bukmak nhuma wiripu-gulku' yolŋu'-yulŋu. Nhäŋa dhuwalanhanydja ḏarramunha. Bukmakthu yolŋuyu walalay Djuwsthu bäpurru'yu ŋuli ŋanya yätj-ḻakarama, dhiyalami Djitjariya wäŋaŋura ga ŋunhala Djurutjalam; bitjanna liŋgu walala ŋuli yatjunmirrinydja ŋarraku, liŋgu walala ḏukṯuk ŋarra yurru buma ŋanya murrkay'ku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hä-wirrka'yundja ŋarra ŋuli ŋanya yukurra, ga yakana ŋarra ŋuli maḻŋ'marama yätjtja nhanukala. Yakana dhunupa ŋilimurruŋgu, ŋilimurru yurru buma murrkay' ŋunhayi yolŋunha. Ŋayinydja dhuwala ḏukṯuk ŋunhi ŋayipi yurru ŋanya ŋurruŋuyu Rawumbuyŋuyu dhä-wirrka'yun yukurra, bala ŋarranydja yurru dhuwala ŋanya djuy'yun balayi Rawumli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nhaltjanna ŋarra yurru dhika ḻakaramanydja ŋuruku buŋgawawunydja Rawumbuyŋuwunydja? Yaka warray ŋarra dhuwala maḻŋ'maraŋala yätjtja ŋula nhä nhanukala. Bala ŋarra gäŋalana ŋanya dhuwalayi nhumalaŋgalana. Ŋarranydja ḏukṯuk nhumalaŋgu, dhiyaku wiripu-guḻku'wu ga nhuŋu Giŋ-Goripawu, nhe yurru ŋanya dhä-wirrka'yundja dhiyala, ga ḻakarama ŋarrakala, nhaltjan ŋarra yurru djorra'lili wukir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akana ŋarra yurru yänanydja ŋanya djuy'yun ŋula nhäpuynydja. Ŋarranydja yurru nhanukala yuwalkkuma yana ḻakarama yukurra, nhäku ŋarra ŋanya yurru djuy'yun balayi Rawumlili dhä-wirrka'yunaraw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yi yuṯa ŋurruŋu buŋgawa yäku Bitjtha nhinana yukurrana ḻurrkun' walu Djitjariya wäŋaŋura, ga beŋurunydja ŋayi marrtjina bala Djurutjalamlili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nupana walalanydja ŋunhi ŋurru'-ŋurruŋu ḏalkarra'mirri yolŋu'-yulŋu ga wiripu-guḻku' Djuws ŋaḻapaḻmirri marrtjina, bala ḻakaraŋalana nhanbala ŋuripayina Bitjthawana yukurrana ŋanya yätjkuŋalana Bol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ŋananydja walala bitjarrana, “Buku-djulŋi, djuy'yurra ŋanapurruŋgala Bolnha lili dhipala Djurutjalamlili.” Walala waŋana ŋunhi bitjarrayinydja, märr walala yurru ŋanya bumana gandarrŋuranydja Bol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ŋunhi waŋana ŋurruŋunydja buŋgawanydja bitjarra, “Dalkuma ŋanapurru ŋanya yukurra yurru ŋunhalayi Djitjariya wäŋaŋura. Galki ŋarranydja yurru roŋiyirrina ŋunhimalayi wäŋa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li nhuma ḏukṯuktja nhanŋu Bolwu, nhuma yurru marrtji galki ŋarrakalana, ga ŋunhalayina nhuma yurru ḻakaramanydja yukurra ŋarrakala nhä ŋayi yätjkuŋ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yi Bitjtha yolŋu buŋgawa yukurrana nhinana märr-gurriri, bala ŋayi marrtjina roŋiyinayi balayi Djitjariyaliliyi, ga walala ŋunhiyinydja Djuws ŋurru'-ŋurruŋu yolŋu'-yulŋu malthurrunana nhanbala. Ga wiripuŋuyunydja ḏaykun'thu ŋayi Bitjthanydja marrtjina ŋunhayi dhä-wirrka'yunaramirrililina wäŋalili, bala ŋayi nhinanana. Bala walala ŋunhi gäŋalana ŋanya Bolnhanydja dhä-wirrka'yunarawuna yukurranhar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nherrara gumurrlilina nhanukala ŋurikalayina Bitjthawalana. Ga wiripu-guḻkuny'tja ŋunhiyi Djuws bäpurru mala dhärrana ḻiw'maraŋala ŋanya, ŋunhi walala yukurrana marrtjina beŋuru Djurutjalamŋuru lili. Bala bukmakthuna walala ŋuriŋiyi walalay yukurrana ḻakaraŋala dhäwuny'tja wiripuna ga wiripuna ŋanya Bolnhanydja, yurru yakana ŋunhiyi walalaŋguŋu warraŋulthina milkunharanydja yuwalktja.]]></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2026-05-27T00:51:44Z</dcterms:created>
  <dcterms:modified xsi:type="dcterms:W3CDTF">2026-05-27T00:51:44Z</dcterms:modified>
  <dc:title>Bible.com.au: Acts 25:1-27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