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56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mukthurruna walala yukurrana ŋarrtjunmina, dhä-ḏäl'yunmina wirrkina dhikana, yana liŋgu ga wiripu-guḻku' ŋunhi Rom-dharraymirri walala dhärra'-dharranana, ŋunhiyi ŋunhi walala rom-marŋgikunhamirri yolŋu walala, bala walala waŋananydja wirrkina dhikana, ḻakaraŋalana ŋanya Bolnha bitjarrana, “Dhuwalanydja ḏarramu ḻatju' warray dhika. Yaka ŋanapurrunydja maḻŋ'maraŋala nhanukala yätj ŋula nhä. Mak yuwalk dhuwalayi djiwarr'wuynydja yolŋu waŋana nhanukala, mak ŋula nhä birrimbirrnydja,” bitjarra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kthurruna walala yukurrana dhärukthu dhä-ḏal'yunminanydja dhika waŋanhamina, ŋarrtjunminana dhika, galki bini walala bunharaminyaŋga. Ŋayinydja ŋunhi Bolnydja ŋunhili dhärrana yukurrana ṉapuŋga' walalaŋgala, ga ŋayinydja ŋunhi ŋurruŋunydja miriŋu yolŋu warwuyurruna yukurrana Bolwuna, ŋayi guyaŋina walalanhanydja ŋunhi walala ŋanya Bolnhanydja galki baymatthunana bini. Bala ŋayi waŋana ŋunhiyi miriŋunha walalanha djaw'yunarawuna märranharawu nhanŋu Bolwunydja. Bala walala märraŋalanydja, gäŋala balayi ŋunhimalayi liŋgu dharapullili, miriŋuwala wäŋa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iripuŋuyunydja munhayu ŋayipina Garraynha maḻŋ'thurruna bunana Bolwu, ŋayi dhärrananydja yukurrana galkina nhanukala, bala ŋayi waŋananydja nhanukala bitjarrana, “Way Bol, yaka barrariya. Nhiniya ŋoy-wilwilyunamiriw yana. Liŋgu muka nhe ḻakaraŋala ŋarranha dhiyalanydja wäŋaŋura Djurutjalamdja, ga yalalanydja nhe yurru ḻakaramayi yana ŋarranha ŋunhalanydja Rawumdja wäŋaŋura.” Bitjarra ŋayi Garrayyu ḻakaraŋala Bolwalanydja.Walala dhäwu'nha nherrara Bolwu murrkay'kunharawuna bunh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Wiripuŋuyunydja waluyu munhakumirri, wiripu-guḻku' Djuws ḻuŋ'maranhamina märr-guḻku' miṯtji 40 yolŋu'-yulŋu, walala ḻuŋ'maranhamina waŋganylili wäŋalili, bala walala dhäwu'na nherrara ḏälkuŋalana bunharawuna nhanŋu murrkay'-kunharawuna Bolwu. Waŋananydja walala bitjarrana, “Ŋilimurru yurru yakana ŋatha ḻuka wo gapu ŋula nhä, ŋoy-ŋathamiriwnha ŋilimurru nhina yukurra yurru, yana liŋgu ga rakunyguma ŋilimurru ŋanya yurru Bol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marrtjina, bala ḻakaraŋala ŋuripa ḻiya-ŋärra'mirriwana yolŋuwa ga ḏilkurruwurrumbalana ŋuripana bitjarrana, “Way, romdja ŋanapurru ḏälnha nherrara bay, Godkalana yäkuyu. Ŋanapurrunydja yurru bumana ŋanya Bolnha, rakunygumana yurru. Yakana ŋanapurru yurru dhuwala ŋathanydja ḻuka wo gapunydja ŋula nhänydja, bay yurru ŋayi ga rakunydhirri B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 yurru djuy'yurra dhäruk bala ŋurukala ŋurruŋuwala wal'ŋu miriŋuwala, ga waŋiya nhanukala biyaka. ‘Nhe yurru gäma ŋanya Bolnha dhipala ŋanapurruŋgala, märr yurru ŋanapurru dhä-wirrka'yun ŋanya biyapul.’ Bitjan nhuma yurru dhäruk djuy'yunmirrinydja, ga ŋanapurrunydja yurru galkun yukurra gatjaḻŋura ŋunhala gali'ŋura; ŋanapurru yurru buma ŋanya murrkay'kumana ŋunhilina dhukarrŋur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nydja Bolwala waku'mirriŋuyunydja ŋäkula warray walalanha, ga dhunupana ŋayi ŋunhi yothunydja waṉḏina ŋurikalana miriŋuwalana walalaŋgala wäŋalili, bala ḻakaraŋalana Bolwal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Bolnydja waŋana ŋurikala djäkamirriwalanydja miriŋuwala bitjarra, “Way, dhuwalayi gurrmul'nha gäŋa bala ŋurruŋuwala wal'ŋu ŋurikala yolŋuwala, liŋgu dhäwu' ŋayi yukurra gäma nhanŋu,” bitj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äŋalana ŋanya ŋunhiyi gurrmulnhanydja balayi ŋurikalayina ŋurruŋuwalana, bala waŋana bitjarra, “Dhuwalanydja gay' yothunha djuy'yurruna nhokala Bolyu, ŋuruŋu ŋunhi ŋayi nhina yukurra ŋunha ḻoḻuŋura. Ŋayi yukurra dhiyaŋu gurrmulyu dhäwu' gäma nhuŋu, ŋayi yurru nhuŋu ḻakara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märraŋala ŋanya ŋuriŋiyi ŋurruŋuyunydja yolŋuyu wal'ŋu, bala goŋ-gulaŋala bala gali'lilina, bala dhunupana ŋanya dhä-wirrka'yurruna bitjarra, “Nhä dhika dhäwuny'tja nhe yurru ŋarraku ḻakaramanydja?”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unupana ŋayi Bolyunydja nhäŋalana wal'ŋu walalanha ŋunhiyi ḏilkurruwurrunha, bala ŋayi waŋana bitjarrana, “Wäwa walala ŋarraku. God marŋgi ŋarrakunydja, ga ŋarrakala ŋayaŋuyunydja ŋuli yukurra ḻakarama ŋunhi Godthunydja yakana ŋarranha ŋuli yukurra yätj-ḻakarama, beŋuru liŋgu yana yulŋunydja ŋurruŋuru, ga yana liŋgu ga dhiyaŋu-w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nydja ŋunhi yothu'yunydja ḻakaraŋala bitjarra, “Ŋuruŋu Djuwsthu bäpurru'yu, ŋurru'-ŋurruŋuyu yolŋuyu walalay yurru djuy'yun dhäwu' nhuŋu boŋguŋunydja, ŋäŋ'thun walala yukurra nhuna, märr nhe boŋgama gäŋu Bolnha balayi walalaŋgala, ‘Ŋanapurru ḏukṯuk nhanŋu dhä-wirrka'yunarawu,’ biyaku walala boŋguŋu waŋinydja, yurru yaka yuwalktja dhuwalayi, mayali'-wilkthunara ŋunhiyi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 märraŋa walalaŋgu dhäruktja, liŋgu guḻku' yolŋunydja walala ŋunhi boŋgama yukirri galkurrunydja nhanŋu gali'ŋuranydja bunharawunydja. Nherraṉdja walala yawungu ŋunhiyi romdja ḏälnha mirithirrina; yakana walala yurru be ŋatha ḻuka ga gapu, yana liŋgu ga buma walala ŋanya yurru murrkay'kuma. Ŋunhayina walala yulŋunydja galkunna yukurra nhuŋu dhärukkuna, ŋunhi nhe yurru yoramanydja nhanŋu Bolwunydja gänharawu bala walalaŋgal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yi ŋuriŋi ŋurruŋuyunydja waŋana bitjarra, “Yaka nhe yurru dhuwalayi ḻakarama guḻku'walanydja yolŋu'-yulŋuwala.” Bala ŋayi djuy'yurrunana ŋanya ŋunhi gurrmulnhanydja.Bolnha djuy'yurruna bala ŋurruŋuwala Belikkal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nydja ŋunhi ŋurruŋunydja wal'ŋu miriŋu yolŋu waŋana gawaw'yurruna ŋuriki märrma'wuna nhanukalaŋuwu djämamirriwu maṉḏaku, bala waŋana bitjarrana maṉḏanha, “Waḏutja nhuma yurru girri'-ŋamathirrinydja, liŋgu dhiyaŋunydja-wala munhaku gäthuranydja nhuma yurru gäma ŋanya Bolnhana bala Djitjariyalilina wäŋalili gayulnha. Märraŋanydja yolŋu'-yulŋunha miriŋunhanydja 200-nha, ga 70-nha wiripu-guḻku'nhanydja ŋunhi walala yurru yarraman'thu yukurra marrtji. Ga bitjandhi liŋgu nhuma yurru märrama 200-nha yana garamirrinhanydja yolŋu'-yulŋunha, ga gonha'yundja nhuma yurru dhuwala Djurutjalamdja wäŋa 9-dhu waluy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ärraŋayi yarraman' Bolwunydja, ŋayi yurru marrtji ŋuriŋiyi, märr yurru nhuma ŋanya yukurra gäma walŋakuma bala, yana liŋgu ga gathan ŋurikala ŋurruŋuwala yolŋuwala Belikkala yäkuw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bitjarrayi ŋayi ŋuriŋi ŋurruŋuyu buŋgawayu wukirri dhäruktja nhanŋu ŋurikiyi Rawumbuyŋuwu ŋurruŋuwu Belikkunydja yäkuwu, bitjarra ŋayi ŋunhiyi waŋana yukurrana ŋunhimalayi djorra'lili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huwala dhäruktja nhuŋu Ŋurruŋuwu Belikku, ŋarrakuŋu Guludi-Latjiyawuŋu, balanyara g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arranydja yurru dhuwala djuy'yun dhuwalayi ḏarramunha Bolnha dhipali nhokalana, liŋgu Djuwsthunydja yolŋu'-yulŋuyu ŋanya mulkana, walala bini bunhana ŋanya dhuwala. Ŋarrapinydja ŋäkula ŋanya ŋunhi ŋayinydja dhuwalayi Rawumbuy warray yolŋunydja, bala ŋarrapinydja ga ŋarrakala miṯtjiyu djämamirriyu walalay märraŋala ŋanya walŋakuŋalana ŋanapurruŋgalaynha djäkali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arra ḏukṯukthina marŋgithinyarawu nhanŋu ŋunhi nhäku walala yukurrana ŋoy nhanŋu djingaryurruna, ga nhä ŋayi djäma yätj, bala ŋarra gäŋalanydja ŋanya ŋunhana ŋunhi Djuwskala walalaŋgala ḏilkurruwurruŋgalana dhä-wirrka'yunarawuna yukurranhara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ḻŋ'maraŋalanydja ŋarra ŋanya, ŋunhi ŋayinydja manymak warray dhuwalayi ḏarramunydja, yaka warray ŋayi djäma ŋula nhä yätj, märr ŋilimurru ŋanya yurru bumanydja wo galkaṉ ḻoḻulilinydja. Walalanydja ŋunhi Djuwstja nhanŋu ŋoy-djingaryurruna, liŋgu ŋuriŋi walalaŋgalayi romdh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dhunupana ŋunhi Ḻiya-ŋärra'mirriyunydja yolŋuyu, Yananayayunydja yäkuyu waŋana, “Ma', dhä ŋanya wutthurr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rra ŋäkula dhäwu'na, ŋunhi walala yukurrana Djuwstja yolŋu walala girri'-ŋamathina bunharawuna nhanŋu, bala dhunupana ŋarranydja dhuwala nhokalana djuy'yurruna. Ḻakaraŋala warray ŋarra ŋurikalanydja yolŋu'-yulŋuwala ŋunhi walala ŋanya yukurra yätj-ḻakarama nyamir'yun, walala yurru marrtji ga ḻakarama nhuŋuna nhä ŋayi djäma yätjkuŋala.” Bitjarrayina ŋayi ŋuriŋiyi Latjiyayu yäkuyu wukirrinydja yukurrana ŋunhawala bala buŋgawawu yäkuwu Belikk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nhinananydja walalanydja yukurrana ŋunhiliyi girri'-ŋamathinana, ga munhakuna, bala walala märraŋala ŋunhi Bolnhanydja, bala marrtjinana yana. Marrtjinanydja walala yukurrana ŋuriŋiyi munhakunydja bala ga-ga-gaaa, yana liŋgu ga mulkana wäŋa Yandipata yä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wiripuŋuyunydja waluyu, godarr'mirri, walala yukurrana gulk-guḻkthunminana ŋunhiliyinydja märrma'lilina, bala walala ŋunhiyi ḻukupuyŋunydja, ŋunhi walala yukurrana ḻukuyu marrtjina, balayi roŋiyinana Djurutjalamlilina, ga ŋunhina walala marrtjina balanydja, ŋunhi walala yukurrana yarraman'mirri marrtji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riŋiyina walalay yarraman'mirriyuna walalay gäŋala ŋanya yukurrana Bolnhanydja bala walŋanha yana, ga mulkana walala Djitjariya wäŋa. Ga ŋunhalayina walala wekaŋala ŋanya Bolnhanydja goŋlili ŋurikalayina buŋgawawalana wal'ŋu Belikkalana. Ga bitjarrayi liŋgu walala ŋunhi wekaŋala djorra' wukirriwuynydja ŋunh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nhäŋalanydja ŋayi marrtjina ŋunhiyi djorrany'tja nhanukuŋu, bala ŋayi dhä-wirrka'yurruna ŋanya Bolnhana bitjarrana, “Wanhaŋuwuy dhuwala nhe yolŋunydja?” bitjarra.Ga ŋayinydja Bolnydja waŋana bitjarra, “Ŋurukuy ŋarra dhuwala Djilitjiyawuy wäŋawu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ayinydja waŋana Beliktja bitjarra, “Yalalana ŋarra yurru nhuna dhä-wirrka'yundja, bay walala yurru ŋunhiyi walala buna, ŋunhi walala ŋuli yukurra yätj-ḻakarama nhuna.” Bala ŋayi waŋana dharraykuŋala ŋunhi miriŋunhana walalanha, “Ma' märraŋa ŋanya, ga galkala ḻoḻulilina, ŋunha Yiritkalana wäŋalili,” bitjar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nydja waŋana Bolnydja bala ŋurikala ḏarramuwalanydja bitjarrana, “Godthunydja yurru nhuna wutthundhi yana, liŋgu nhenydja dhuwala yay'-wulanharamirrina. Nhenydja yukurra dhuwala nhina, ga dhä-wirrka'yun ŋarranha warray, mala-yarr'yunarawunydja ŋuriki Godkalaŋuwu Romgu, yurru nhepinydja ŋunhi bakmaraŋalayi Rom ŋunhiyi, ŋunhi nhe waŋana walalanha wutthunarawu ŋarr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 ŋunhi wiripu-guḻkuny'tja, ŋunhi walala yukurrana dhärrana galki Bolwala waŋana bitjarra, “Way, yaka waŋiya biyakayi. Nhenydja yukurra dhuwala waŋa yätjkumana ŋunhinha Ḻiya-ŋärra'mirrinhana wal'ŋu yolŋunha, Godkuna djämamirri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waŋana Bolnydja bitjarra, “Ya', yaka ŋarra marŋginydja nhanŋu, ŋunhi ŋayinydja Ḻiya-ŋärra'mirri warray yolŋu. Ŋunhi bini ŋarra dharaŋana ŋanya ŋunhiyi, ŋarranydja bini yaka warray waŋanha yätjkunha ŋanya, liŋgu ŋunha djorra'yunydja yukurra ḻakarama bitjan. ‘Yaka waŋiya yätjkuŋa ŋunhinha yolŋunha ŋunhi ŋayi ŋurruŋu wal'ŋu nhumalaŋgu yolŋu'-yu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Bolyunydja nhämana marrtji walalanha; wiripu-guḻku'nhanydja ŋayi nhäma Djatutjinha walalanha, ga wiripu-guḻku'nhanydja ga Rom-dharraymirrinha walalanha. Bala ŋayi dhunupa waŋa Bolnydja wirrkina yatjun, “Wäwa walala ŋarraku, ŋarranydja dhuwala yolŋu Rom-dharraymirri muka, ga bäpa'mirriŋunydja ŋarraku balanyara yana liŋgu Rom-dharraymirriyi yana. Walala ŋarranha gäŋalanydja dhipalayi dhä-wirrka'yunarawuna yukurranharawu, liŋgu ŋarranydja yukurra dhuwala märr-gatjpu'yun ŋurikinydja ŋunhi yurru rakunydja yolŋu biyapul walŋathirri moluŋu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nhi ŋayi Bol waŋana ḻakaraŋalanydja bitjarrayinydja, bala walalanydja ŋunhi Djatutjinydja mala ga Rom-dharraymirrinydja mala waŋanhaminana ŋarrtjunminana yukurrana dhä-ḏäl'yunminana bala-lili'yunmi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walalanydja ŋuriŋiyinydja Djatutjiyunydja malayu guyaŋirri ŋuli yukurra bitjan, yanapi yurru bäyŋuna yolŋu rakunyŋurunydja dhäŋuru gaŋgathirri walŋathirri. Ga bitjandhi walala ŋuli dhä-wayŋu'yunna waŋa djiwarr'wuywunydja yolŋu'-yulŋuwu ga mokuywu walalaŋgu. Yurru walalanydja ŋunhi Rom-dharraymirriyunydja malaŋuyu märr-yuwalkthirri warray yukurra.]]></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2026-07-02T08:02:27Z</dcterms:created>
  <dcterms:modified xsi:type="dcterms:W3CDTF">2026-07-02T08:02:27Z</dcterms:modified>
  <dc:title>Bible.com.au: Acts 23:1-35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