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riŋinydja yolŋu'-yulŋuyu ŋunhi walala yukurrana marrtjina galki ŋarrakala, nhäŋala warray walala ŋunhi djarraṯawun'tja, yurru yaka walala ŋäkula rirrakaynydja, ŋunhi ŋayi yukurrana waŋana ŋarra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arranydja waŋana dhä-wirrka'yurruna ŋanya Garraynhanydja bitjarra, ‘Garray, nhaltjanna ŋarranydja yurru?’ Ga ŋayinydja waŋana Garraynydja bitjarra ŋarraku, ‘Gaŋgathiya, bala marrtjiya balayina Damatjkalilina. Ga ŋunhalayina ŋarra nhuŋu yurru ḻakaramanydja ŋunhiyi gatjaḻnydja Godthu nherrara nhuŋu, ga nhä nhe yurru djämanydja nhanŋu.’ Bitjarra ŋayi Garraynydja ŋarraku waŋ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ŋgathinanydja ŋarra bambaynha, liŋgu ŋuriŋiyina djarraṯawun'thuna wal'ŋu, bala walalanydja ŋuriŋi wiripu'-guḻku'yunydja ŋarranha goŋ-gulaŋalana balayi Damatjkalil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alayi Damatjkanydja wäŋaŋura yolŋu yukurrana nhinana yäku Yananaya. Yuwalkkuma ŋayi ŋuli ŋunhiyi buku-ŋal'yundja yukurra Godku, bitjandhi liŋgu bitjan ŋilimurruŋgala romdhu yukurra ḻakarama, ga bukmakthu Djuwsthu yolŋu'-yulŋuyu ŋuli ŋanya ḻakaranha ŋunhi ŋayinydja ŋunhiyinydjayi ŋamakurru' yo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rrtjina ŋayi ŋunhiyinydjayi yolŋu Yananayanydja, bala waŋana ŋayi ŋarranha bitjarrana, ‘Gutha Djol, ma' maŋutjimirriyiyana,’ bitjarra, ga dhunupana ŋarranydja ŋunhi nhäŋalana, maŋutjimirriyinana ŋ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 ŋarranha bitjarra, ‘Ŋuriŋi muka Godthu ŋilimurruŋgala märi'muwala waŋarryu nhuna dhuwala djarr'yurrunanydja, märr yurru nhe marŋgithirri nhanukalaŋuwu djälwu. Ŋayi ḏukṯuk nhuŋu nhe yurru nhäma ŋunhiyi nhanŋu Rom-dhunupanha wal'ŋu Yolŋunha ga ŋäma ŋanya rirrakay, ŋunhi ŋayi yurru ŋayipi wal'ŋu waŋa nhu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nhenydja yurru ŋunhi ḻakaramana ŋanya yolŋu'-yulŋuwalana guḻku'walana, nhaltjarra nhe nhäŋala ga ŋäku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nhäkuna nhe yukurra galkundja dhuwala. Gaŋgathiyana, bala ḻiya-lupthurrana. Waŋiya biyaka yäku-lakaraŋa ŋanya, bala ŋayi yurru Godthunydja rurrwuyunna buwayakkumana ŋunhiyi yätjtja nhuŋu.’ Bitjarra ŋayi ŋunhiyi Yananayanydja yäku waŋana yukurrana ŋarrakala. Bala ŋarra dhunupana gaŋgathinana, bala ḻiya-ḻupthurru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liŋuruyinydja dhäŋuru ŋarra marrtjina roŋiyina Djurutjalamliliyi, ga waŋganymirrinydja ŋarra yukurrana bukumirriyaŋala ŋunhili Godkalana buṉbuŋura, bala ŋayinydja marrtjina maḻŋ'thurrunana ŋarrakala, ŋayipi Garray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 maŋutji-yurthinana nhäŋalana ŋanya rumbalnha, ŋayi waŋananydja ŋarrakala bitjarra, ‘Ma' gaŋgathiyana, ga gonha'yurrana Djurutjalamdja wäŋa waḏutjana, liŋgu ŋuruŋu yolŋu-yulŋuyunydja yurru yakana märr-yuwalkthirrinydja nhuna, ŋunhi nhe yurru ḻakaramanydja yukurra ŋarranha walalaŋg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tjarrana ŋayi ŋunhiyi waŋananydja gam', “Way yolŋu walala, wäwa'mirriŋu walala ga bäpa'mirriŋu walala ŋarraku. Ŋäka walala, mäkiri'-witjarra ŋarraku. Ŋarra yurru ḻakaranhamirri ŋarranhawuy ŋarra nhumalaŋg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rranydja waŋana nhanukala Garraywalanydja bitjarra, ‘Nhäku warray ŋunhiyi walala yurru yakanydja märr-yuwalkthirri ŋarrakala? Walala marŋgi ŋarrakunydja, ŋunhi ŋäthilinydja ŋarra ŋuli marrtjinya ŋunhimala buku-ŋal'yunaramirrilili buṉbulili malaŋulili, bala dhunupana mulkanhana ŋunhinhanydja walalanha yolŋu'-yulŋunha ŋunhi walala ŋuli märr-yuwalkthirri nhuna yukurra. Ḏapṯapmaranha ŋarra ŋuli walanha, bala dhunupa warryu'-warryunana, gänhana ŋarra ŋuli bala ḻoḻulili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nhi walala bumara murrkay'kuŋala Dhepinnhanydja, ŋunhinhanydja ŋunhi ŋayi ŋuli ḻakaranha nhuna yukurranha, ŋarranydja ŋunhi ŋunhiliyi muka, walalaŋgala gali'ŋura; ŋarranydja yukurrana djäka walalaŋgalaŋuwu girri'wu, ŋunhi walala bumara marrtjina ŋanya Dhepinnha. Yo, marŋgimirri walala ŋunhi ŋarrakunydja, nhäyinyara ŋarra yolŋu ŋäthili ŋunhi, yurru dhiyaŋunydja-wala ŋarra wiripuna wal'ŋu yuṯana yolŋu. Ŋunhi walala yurru nhäma ŋarranhanydja, ŋunhi ŋarra yuwalkkuŋala bilyurruna, bala märr-yuwalkthirrina yukurra, bala ŋuliwitjandhina walala yurru marŋgithirrinydja marrtji, bala walalanydja yurru ŋunhiyi bitjandhi liŋgu märr-yuwalkthirri, bala bilyunna nhokalana,’ bitjarrayi ŋarra Garraywala waŋa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Garraynydja waŋana buku-wakmaraŋala bitjarrana, ‘Yakana walala yurru ŋunhiyi märr-yuwalkthirrinydja. Gatjuy marrtjiyana nhe yurru; ŋarra yurru nhuna djuy'yundja dhuwala barrkulilina wäŋalili malaŋulili, ŋunhana mulku'-mulkuruwalana yolŋu'-yulŋuwala, märr walalana yurru ŋämanydja, bala märr-yuwalkthirrinydja.’ Yo, ŋayina ŋarranha djuy'yurruna ŋurikala mulku'-mulkuruwalana yolŋu'-yulŋuwalanydja.” Bitjarrayina Bolyu yukurrana ḻakaraŋalanydja ŋuripa yolŋu'-yulŋuw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äthilinydja walala yukurrana mäkiri'-witjurruna ŋamathaŋala dhika nhanŋu, yana liŋgu ga ŋunhina ŋayi ḻakaraŋala, “Ŋayina ŋarranha djuy'yurruna ŋurikala mulku'-mulkuruwalana yolŋu-yulŋuwala,” bitjarra. Ga ŋuriŋina dhärukthu walalanha ŋoy-dharranhamaraŋalanydja wirrkina, bala walala dhunupa yatjunminana, waŋana bitjarrana, “Ma' buŋana ŋanya, buŋana. Yakana yurru balanyarayinydja yolŋu walŋa yukurra nhina. Yakana ŋilimurrunydja ḏukṯuk nhanŋ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bukmaknha walala yukurrana yatjunminanydja ŋunhi, girri'yuna dhikana waṉa'yurruna, ga munatha'na dhiṯthurruna bala warrkulaŋalana yukurrana garrwarlilina, wirrkina dhika maḏakarritjthina, ŋoynha manapara djingaryurru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ŋunhi ŋurruŋunydja wal'ŋu Rawumbuyŋu miriŋu waŋana nhanukalaŋuwala miṯtjiwala bitjarra, “Ma' djaw'yurrana ŋanya märraŋana, djinawa'lilina galkala. Bartjunmaraŋanydja ŋanya ŋunhalayina, märr ŋilimurru yurru maḻŋ'marama nhanukala, nhäku ŋunhiyi walala Djuws yolŋu'-yulŋu ŋoy-dharra yukurra nhan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walala ḏapṯapmaraŋalana ŋanya Bolnhanydja, bala gäŋala djinawa'lilina, märr walala bini ŋanya bartjunmaranhanydja. Bala ŋayi Bolnydja waŋana bitjarrana, “Dhunupa muka dhuwalanydja nhuŋu?... ŋunhi nhe yurru bartjunmarama ŋarranhanydja? Ŋarranydja dhuwala Rawumbuy yolŋu. Yaka muka yana dhuwala nhuma ŋarranha dhä-wirrka'yurrunanydja, ga yaka nhuma ŋarrakala maḻŋ'maraŋala nhä ŋula yätj. Nhä nhuma dhuwala?... rom-bakmaranharamirri yolŋu'-yulŋ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ŋunhi miriŋunydja marrtjina ŋurikalana ŋurruŋuwalana, bala waŋana bitjarrana, “Way ŋunhanydja ŋunhi yolŋunydja Rawumbuy muka. Ŋuli nhe yurru bartjunmaramanydja ŋanya, nhenydja yurru marina maḻŋ'marama bathalana,” bitja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ayinydja ŋunhi ŋurruŋunydja marrtjina, bala dhä-wirrka'yurruna bitjarra Bolnha, “Way, yuwalk dhuwala nhe Rawumbuy yolŋunydja?”Ga ŋayinydja waŋana Bolnydja, “Yo, yuwalk ŋarra dhuwala yolŋu Rawumbuy,” bitjar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ayinydja waŋana ŋunhiyi ŋurruŋunydja, “Ŋarranydja dhuwala balanyara yana liŋgu bitjan nhe, Rawumbuy yana yolŋu, yurru rrupiyanydja ŋarra ŋunhi wekaŋala wuŋiḻi'yurrunanydja guḻku' mirithirri dhiyakuyinydja.”Ga ŋayi Bolnydja buku-roŋiyinyamaraŋala bitjarra, “Ŋarranydja dhuwala Rawumbuy yolŋu beŋuruna liŋgu ŋunhi ŋarra dhawal-wuyaŋina. Yaka warray ŋarranydja bäyim rrupiyay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walala ŋanya ŋäkulanydja dhäruktja waŋanharanydja, bala walala waŋanhamina bitjanmina, “Way, ŋunhanydja ŋayi yukurra waŋanydja ŋilimurruŋgala warray dhärukkurrunydja,” bitjanmina. Bala walala mukthurrunana marrtjina dhärra'-dharrana, ŋäkulana ŋanya yukurrana. Ga bitjarrana ŋayi walalaŋgu ḻakaraŋalanydj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dhunupana walalanydja ŋunhi wiripu-gulkuny'tja, ŋunhi walala bini ŋanya dhä-wirrka'yuna yukurranha, dhuḏi-yarrkthurrunana gonha'yurrunana ŋanya. Ga ŋunhiyi ŋurruŋunydja yolŋu buŋgawanydja wirrkina dhikana beyaṉiyina, liŋgu ŋayi ḏapṯapmaraŋala, bala bartjunmaranhana bini ŋunhiyinhanydjayi ŋunhi ŋayi Rawumbuy yolŋu.Walala gäŋala Bolnhanydja dhä-wirrka'yunarawu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nhiyi ŋurruŋu miriŋu yolŋu ḏukṯukthina marŋgithinyarawu nhanukalaŋuwu Bolwalaŋuwu, ga nhäku walala yukurrana ŋunhi Djuws yolŋu walala waŋana yätj-ḻakaraŋala ŋanya, bala wiripuŋuyunydja ḏaykun'thu ŋayi ŋuriŋi ŋurruŋuyunydja yolŋuyu ḻuŋ'maraŋala ŋunhi ŋurru'-ŋurruŋunha wal'ŋu ḏalkarra'mirrinha walalanha ga ḏilkurruwurrunha ŋunhi yolŋunha walalanha; ḻuŋ'thurrunanydja walala marrtjina waŋgany-manapanminana, bala ŋayi yupmaraŋala Bolwala rakiny'tja, bala gäŋala ŋanya ŋurikalayina walalaŋgala ŋurru'-ŋurruŋuwalana dhä-wirrka'yunarawuna yukurranhar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nydja dhuwala Djuw yolŋu, ga dhawal-wuyaŋinanydja ŋarra ŋunhala Dätja wäŋaŋura, makarrŋuranydja Djilitjiya. Ŋunhayi ŋarrakuwaynydja wal'ŋu wäŋa, ga dhiyalanydja ŋarra gurarrthinana yukurrana Djurutjalamdja wäŋaŋura, liŋgu ŋarranydja dhuwala marŋgikunhara ŋurikiŋi yolŋuwuŋu ḻiya-djambatjkuŋu yäkuwuŋu Gamaliyawuŋu, ŋayina ŋarranha yukurrana marŋgi-kuŋalanydja dhunupakuŋalanydja ŋilimurruŋgalaŋuwu märi'muwalaŋuwunydja romgu, ga ḏälkuŋalanydja ŋarra yukurrana ŋanya Godnha baṯ bitjarra yana, bitjarra bitjan nhuma dhiyaŋu walal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 ŋuli nyamir'yuna muka ŋunhinydja yolŋu'-yulŋunha ŋunhi walala ŋuli malthuna Djesuwu. Ŋarra ŋuli walalanha gukunha, ga mulkanha ŋarra ŋuli dhäykawurrunha ga ḏarramuwurrunha, bala gänha galkaṉa ḻoḻulilina. Wiripu-guḻkuny'tja marrtjina murrmurryurrunana liŋgu ŋarrakala ŋuriŋ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alk ŋarra yukurra dhuwala ḻakaramanydja nhumalaŋgu. Ŋunhanydja ŋunhi Ḻiya-ŋärra'mirrinydja yolŋu ga ḏilkurruwurrunydja walala marŋgi ŋarraku; walalana yurru nhumalaŋgu lakaramanydja ŋunhi nhaltjana ŋarra ŋuli yukurranha ŋäthili. Walala ŋuriŋiyinydja walalay ŋarrakala wekaŋala djorra'na ŋunhimalayi wäŋalili Damatjkalilinydja Djuwsku yolŋu'-yulŋuwu; ŋarra bini ŋunhi mulkanha Garraywalaŋumirrinha walalanha ŋurukuyyi wäŋawuy, ḏapṯapmaranhanydja, bala gänhana liliyi Djurutjalamliliyi wäŋalili dhä-ḏir'yunaraw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arrtjinanydja ŋarra yukurrana dhukarr-ŋupara bala-a-a, yana liŋgu-u-u ga ḏämbuyuna waluyu, galkina yana ŋunhi Damatjka wäŋaŋura, bala dhunupana yana ŋayinydja ŋunhili maḻŋ'thurruna djarraṯawun' dhikana, ḏarrtjalknha wal'ŋu, bala liw'maraŋalana yana ŋarranha ŋunhi monyguŋalanydja ŋuriŋi djarraṯawun'thunydja ŋulaŋuru djiwarr'ŋur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unupana ŋarranydja galkina munatha'lilina, ga ŋäkula ŋarra rirrakaynydja, ŋayi yukurrana waŋana bitjarra, yäku-ḻakaraŋala ŋarranha, ‘Djol, Djol,’ bitjarra. ‘Nhäku nhe yukurra dhuwala ŋayaŋu-yätjkuma ŋarranh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rranydja waŋana bitjarra, ‘Yol dhuwala nhe yolŋunydja Garray?’ Ga ŋayinydja waŋana ŋarrakunydja bitjarra, ‘Ŋarranydja dhuwala Djesu ŋurukuy Natjurippuy wäŋawuy, ŋunhiyinayi ŋunhi nhe yukurra ŋayaŋu-yatjkuma ŋarranha.’]]></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2026-06-12T01:24:40Z</dcterms:created>
  <dcterms:modified xsi:type="dcterms:W3CDTF">2026-06-12T01:24:40Z</dcterms:modified>
  <dc:title>Bible.com.au: Acts 22:1-30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