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1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ilimurrunydja dhuwala wiripuŋuwuy ga wiripuŋuwuy wäŋawuynydja malaŋuwuy yana, Bäthiyawuy, ga Mediyawuy ga Yelambuy, ga Mitjapatamiyawuy, ga Djudiyawuy ga Gapadatjiyawuy, ga Bunditjpuy, ga Yaytjawu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uritjiyawuy ga Bambiliyawuy ga Yetjippuy ga wäŋawuy ŋurukuy ḻiw'marama Lipiyawuy yäkuwuy galki Djärinina wäŋaŋura, ga wiripunydja malanha dhuwala ŋilimurru ŋurukuynha Rawumbuynha wäŋawu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ripu-guḻkuny'tja ŋilimurru dhuwala Djuw yolŋu'-yulŋu, ga wiripu'-guḻkuny'tja ŋilimurru dhuwala mulku'-mulkuruna wal'ŋu, ŋunhina ŋunhi ŋilimurru bilyurruna yukurrana buku-ŋal'yunarawu ŋurukuna Djuwskalaŋuna walalaŋgalaŋuwu Waŋarrwu. Ga wiripu-guḻkuny'tja ŋilimurru dhuwala yolŋu'-yulŋu Guritapuy ga Raypiyawuy yolŋu'-yulŋu. Yo, wiripuna ga wiripuna ŋilimurru dhuwala bäpurruny'tja, birrka'mirriŋuruna wäŋaŋuru, yurru ŋilimurru yukurra walalanha dhuwala ŋämana yulŋunydja dharaŋanna, walala yukurra ḻakaramanydja ŋunha Gunhu'nhana, wokthunna yukurra nhanŋuna, ŋunhi ŋayi nhaltjarra djäma ŋunhayi biyapul wal'ŋu bathala r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yukurrana ŋäkulanydja ṉirryurrunana, bala yana dhä-wirrka'yunminana bala-lili'yunminana bitjarrana gam', “Nhaltjarra dhika yulŋunydja? Nhä dhuwala mayaliny'tja?”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wiripu-guḻku'yunydja yolŋu'-yulŋuyu wakalliliyaŋalana walalanha ŋunhimalayi ŋäṉarrlili, ga waŋana bitjarra warray, “Dhuwalinydja dhuwali walala leŋu yukurra ŋänitjiyu,” bitjarrana.Dhuwalanydja Beta waŋana ḻakaranh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 ŋunhi bo'puyŋunydja djingaryurruna yukurrana rrambaŋina, bala ŋayi Betanydja dhunupa yatjunna waŋa wirrkina malamirriŋuwalana yolŋu'-yulŋuwala bitjanna, “Nhuma Djuws ŋilimurru mala, ga bukmak nhuma wiripu-guḻku' ŋunhi nhuma yukurra nhina dhiyala Djurutjalam. Ŋäka walala ŋarranha; ŋarra nhumalaŋgu yurru dhuwala ḻakarama nhä dhuwalayi ŋunhi mayali', dhuwala g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nydja guyaŋina ŋanapurrunha yanapi ŋanapurru leŋumirri walala. Bäyŋu warray, liŋgu dhuwalanydja dhuwala goḏarr' muka wal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huwalanydja dhuwala ŋunhiyi yulŋunydja, ŋunhi dhäwu'-gänharamirriyu yolŋuyu yäkuyu Djawulyu ŋäthili wukirri, bitjan warray yukurra ḻakarama g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unhuny'tja waŋa yukurra bitjanna,“Ŋarra yurru bitjan djäma ŋuriŋinydja dhä-yawar'yunarayunydja waluyu;Ŋarra yurru rarryunna ŋarrakuway Garrkuḻuktja Birrimbirr bukmakkala yana yolŋuwala walalaŋgala.Bala nhumalaŋgala yurru gäthu'mirriŋuyunydja walalay, ḏarramuwurruyunydja ga dhäykawurruyunydja ḻakarama yukurra ŋarrakuŋu dhäruk dhunupana yana.Nhumalaŋgala yawirriny'thu yurru yukurra nhäma rumbalnha maḻŋ'thunara,ga walala worru'-wurruŋuyunydja yurru yukurra nhäma maḻŋ'thunara bukaway'kur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linyaramirriyuyinydja waluyu ŋarra yurru yukurra rarryunna Walŋanydja ŋarrakuway ŋarra wal'ŋu ŋurikala ŋarrakalayŋuwala djämamirriwalanydja walalaŋgala, ḏarramuwurruŋgala ga dhäykawurruŋgala djämamirriwala,bala walala yukurra yurru waŋa dhäruk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unhu'wu Garrkuḻuk Birrimbirr bunan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rranydja yurru djäma yukurra biyapulnha wal'ŋu ganydjarr bathalana;nhuma yurru yukurra nhäma ŋunha djiwarr'lilinydja ga dhipala bäymalili munatha'lilinydja,ganydjarr biyapulnha ṉirryunaramirrina yurru maḻŋ'thun yukurra yurru,balanyarana bitjan gulaŋnha ga gurthana, ga ŋawulul ṉoluŋdhirri yurru marrtji gaŋgathir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alunydja yurru warumukthirrina ŋunha gärakŋuranydja,ga ŋaḻindi yurru miku'yirrina gulaŋdhirrina.Yo, wäŋanydja dhuwala munatha' ga djiwarr' yurru wiripuŋuyirrina,yurruna ŋayi yurru Garraywunydja ŋunhi dharrpalnydja walu galkithirri.Liŋgu Garrayndja yukurra yurru gurku'yunna ŋurikiyinydja waluwu, ŋunhi ŋayipina yurru Garraynha maḻŋ'thun rumbal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linyaramirriyunydja ŋunhi ŋayi yurru yukurra rarryun nhanŋuway ŋayi Birrimbirr Walŋamirri,ŋayi yurru Godthunydja ŋula yolnha yolŋunha walŋakumana,ŋunhi ŋayi yurru ŋunhiyinydja yolŋu gawaw'yun Godkunydja, yäkuyu Garraywala Djesuwala.” ’ Ga bitjarrayina ŋayi Godthu yukurrana ḻakaraŋala ŋäthili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huma yolŋu walala Yitjuralpuyŋu, ŋäka walala dhuwala dhäruk. Yol ŋunhi ŋayi ḏarramu Djesunydja wäŋawuy Natjurippuynydja? Nhäyinyara ŋayi ŋunhi yolŋunydja? Godthunydja yukurrana ŋayipina milkuŋalanydja ḻakaraŋala ŋanya Djesunha, ŋunhi ŋayinydja ŋulaŋuru Gunhu'wuŋu djuy'yunara, liŋgu djämanydja ŋayi yukurrana Godthu balakurruyina Djesuwalaŋukurru, ga nhumanydja ŋunhi dhiyaŋunydja walalay nhumapinydja nhäŋala muka ŋanya, ŋunhi ŋayi ŋuli yukurranha djäma ganydjarr-ḏumurru ŋunhi rom ga ṉirryunaramirr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ayinydja Godtja ŋäthili yana marŋgithina dhiyakuyi, ŋunhi walala yurru yolŋu'-yulŋuyu goŋ-wekama ŋanya Djesunha nhumalaŋgalana bunharawunydja, yurru Godkuŋu ŋunhiyi dhukarrnydja nherraṉaranydja ŋurikiyi ŋäthilinydja wal'ŋu yana. Ga yuwalknha dhuwalayi malŋ'thurrunanydja. Nhuma bumarana ŋanya Djesunha; nhumana ŋanya wekaŋalanydja ŋurikala yätjmirriwalanydja yolŋuwala walalaŋgala bunharawu ŋurikinydja ŋal'maranharawu dharpa-liliyanharawu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rakunydhinana ŋayi ŋunhiyi, yurru Godthunydja ŋanya ŋunhi walŋakuŋala warray beŋuru rakunyŋurunydja, dhayaḻakuŋala yana dhawaṯmaraŋalana ŋanya romŋuru rakunyŋurunydja, liŋgu yakana yurru ŋuriŋi rakunydhinyaramirriyunydja romdhu ŋanya Djesunha ŋayathama yukurra baṯ bitjandja. märi'muyu yäkuy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ŋgu nhumalaŋgala Daypitthunydja yukurrana ḻakaraŋala ŋanya Djesunha ŋäthilinydja, ga dhuwala ŋayi yukurrana ḻakaraŋalanydja gam',‘Ŋarranydja nhäŋala dharaŋara ŋanya Garraynha,ŋunhi ŋayinydja ŋunhiyinydja bitjanna liŋgu ŋuli ŋarrakala;yakana ŋarra yurru ŋunhi galyundja ŋula nhäyunydja malaŋuyu romdhu,liŋgu dhuwala ŋayi ŋarrakala gal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rraku yukurra ŋayaŋunydja bitjanna liŋguna märr-yiŋgathirrina, galŋa-djulŋithirri yukurra,ga wokthundja ŋarra yurru yukurra nhanŋu,märr-yiŋgathinyarayuna yana dhärukthu.Ŋarranydja dhuwala yolŋu wal'ŋu barrwaṉ,yurru yakana ŋarra yurru barrarirri rakunydhinyarawunydja,yana ŋarra yurru nhina yukurra ŋayaŋu-gatjpu'yunna dhikana wal'ŋ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nhe yurru yaka warray gonha'yun ŋarranha ŋunhimalayi rakunymirriwalanydja wäŋalili.Ŋarranydja dhuwala yolŋu nhuŋuway yana,yakana ŋarraku yukurra yurru rumbal ŋorra ŋunhala moluŋura barrwaṉ barrpany't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henydja ŋarraku yukurra dhunupa yana ḻakarama gatjaḻ ŋunha-bala walŋamirrinydja,ga ŋarranydja yukurra yurru nhina galŋa-djulŋithirrina yanana-wala, goŋmirriyirrina wal'ŋu,liŋgu ŋarranydja yukurra yurru nhina ŋunhalayina nhokalana, bitjan liŋgu yurru.’ Bitjarrayi yukurrana Daypittja waŋana ŋäthilinydja. Ga yolnhana ŋayi yukurrana ŋunhi ḻakaraŋalanydja?... ŋanyapinyay ŋayi?... bay' wiripuŋunha yolŋunha ŋini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itjana liŋgu munhamandhinya walala ŋuli ŋunhi märr-yuwalkthinyaramirrinydja walala ḻuŋ'maranhaminya yukurranha waŋgany mala, yana liŋgu ga ŋunhiyi walu bunana yäku Bandikutj. Ŋulinyaramirriyunydja walalanydja ŋunhi warrpam'nha yana nhinana yukurrana waŋgany mala yana, waŋganyŋurana wäŋaŋu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rraku gutha walala, ŋarra yukurra nhumalaŋgu dhuwala ḻakaramanydja warraŋulkuma wal'ŋu yana. Ŋunhiyi ŋilimurruŋgu märi'mu Giŋ-Daypit rakunydhina, ga dhalkaraŋalanydja walala ŋanya ŋunhi molulili, ga ŋaraka nhanŋu ŋunhayi ŋorra yukurra mukthun yana moluŋu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yinydja ŋunhi Daypit dhäruk-gänharamirri yolŋunydja Godku yana; ga dharaŋara ŋayi, ŋunhi ŋayi yurru ŋunhiyi dhawu'mirriyanhara yolŋu maḻŋ'thun ŋuliŋuruyi yarraṯaŋuru nhanukala Daypitkalanydja, bala nhinanydja ŋayi yukurra yurru ŋurruŋuna wal'ŋu nhanukala Daypitkala dharapulŋuranydja, liŋgu bitjarrayina ŋayi God dhäruk-nherraṉmina ŋäthili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Daypitthu nhäŋalanydja ŋäthili yana dhuwalayi, ŋunhi nhä yurru yalala maḻŋ'thun, bala ŋayi ḻakaraŋala yukurrana ŋäthili yana ŋunhinhayi Christnha, ŋunhi ŋayi yurru walŋathirrinydja ŋulaŋuru moluŋuru, ga bitjarrayina ŋayi ḻakaraŋalanydja Daypitthu.‘Godthu ŋanya yaka ŋunhiyi gonha'yurrunanydja ŋunhimalayi wäŋalili rakunymirriwalanydja,yaka ŋunhiyi barrwaṉ' nhanŋu barrpa'yinanydja ŋunhili moluŋur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dhuwalayi Djesunydja walŋa ŋayi yana, liŋgu Godthunydja ŋanya walŋakuŋala beŋuru moluŋurunydja, ga ŋanapurru ḻundu'mirriŋuyunydja walalay nhäŋala ŋanya walŋathinyaranydja ŋulaŋuru rakunyŋurunydja; bukmakthu ŋanapurru ŋanya nhäŋalanydja, ga dhuwalana ŋanapurru yukurra ḻakaramana yuwalknha wal'ŋu, ga yuwalk ŋayi yana walŋanydja dhuwa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dhäŋuru ŋuliŋuruyinydja ŋunhi ŋayi walŋathina rakunyŋuru, ŋayinydja ŋanya Godthunydja märraŋala djaw'yurruna bala djiwarr'lilina, ga nherraranydja ŋayi ŋanya Godthu nhanukalaynha ŋayi gali'lili wal'ŋu, ga ŋunhana ŋayi nhinanydja yukurra nhanukalana garrwarnha wal'ŋu biyapulnha, manapanna maṉḏa Godnha. Bala ŋayi Bäpa'mirriŋuyunydja Godthunydja wekaŋalana ŋunhiyi Walŋamirri Birrimbirrnydja nhanukala Djesuwalana goŋlili, bitjarra yana liŋgu ŋunhi ŋayi dhawu'mirriyaŋala ŋäthili, ga ŋayinydja ŋunhi Djesuyunydja märraŋala, bala ŋayi rarryurrunana yana ŋunhiyi yulŋunydja ŋilimurruŋgala yolŋu'-yulŋuwalana. Yo, ga dhuwalanydja gay' nhuma yukurra nhäma ga ŋäma ŋanapurruŋgalana, dhuwalayinydja ŋunhiyina Godkuŋuna Garrkuḻuknha Birrimbirr, ŋunhi ŋayina Djesuyuna rarryurruna ŋanapurruŋgala ŋayaŋulil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Ŋunhiyi märi'mu yäku Daypittja, yaka ŋayi ŋunhi marrtjina rumbal wal'ŋu bala djiwarr'lilinydja, yurru waŋanydja ŋayi yukurra bitjan warray dhuwala gam',‘Gunhuny'tja waŋana ŋarrakalaŋuwalanydja Garraywala bitjarra,“Nhiniyanydja dhiyalana ŋarrakalana gali'ŋura wal'ŋu, dhunupa'ŋuŋur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ana liŋgu ga miriŋunha nhuŋu ŋunhi yurru galkinyamarama warrpam'nha,bala nhe yurru ḻuku-ŋal'yunna yukurra gorrumana ŋunhiliyinydja nhokalayŋuwala ŋurikala miriŋuwalanydja walalaŋg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huma Yitjuralpuyŋu yolŋu walala, bukmak nhuma ŋäka dhuwalayi dhäruktja, ga märr-yuwalkthiya. Yuwalk dhuwala yulŋunydja yana. Djesunydja ŋunha nhina yukurra Godkala gali'ŋura, Garraynha wal'ŋu ŋayi, ga biyapulnha wal'ŋu ŋayi Christnha, Walŋakunharamirrina ŋunhina, liŋgu Gunhu'yunydja ŋanya bitjarrayina nherrara, ŋunhinhayinydja liŋgu Djesunha ŋunhi nhuma ŋanya bumara ŋal'maraŋala dharpaliliyaŋal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riŋiyi dhärukthunydja nhanukala Betawala bitjarra ŋayaŋuna walalanha dharpuŋala, bala walala waŋana Betawalanydja ga wiripu-guḻku'walanydja walalaŋgala bitjarrana, “Way wäwa walala, nhaltjanna ŋanapurrunydja yurru dhik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ayi Betanydja waŋana bala walalanhanydja bitjarrana, “Nhuma yurru dhuwalanydja walala bilyurrana waŋga'-waŋganynha yana, bala gonha'yurrana nhuŋuway nhe yätjtja rom, bala ḻupthurrana nhe yurru yäkuyu Djesu-Christkalana, märr yurru ŋayi Gunhu'yunydja nhumalaŋgu buwayakkumana yätjpuynydja; bala nhenydja yurru märramana yana ŋunhiyi nhanŋuwaynha Birrimbirr Garrkuḻuknha, bitjan mundhurrnha ŋunhiyinydja yänana ŋayi yurru Godthu wekama nhok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dhunupana walala ŋäma rirrakaynha, yurru rirrakaynydja ŋunhi balanyara bitjan yindi wata, ŋayi yukurra marrtji lili beŋuru djiwarr'ŋuru, bala yana dhunupana gärrina, ga wäŋanydja ŋunhi warrpam'nha gungama ŋuriŋiyi rirrakayyunydj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iŋgu Godthu dhawu'mirriyaŋala ŋunhi ŋäthilinydja wal'ŋu bukmakku yana; nhumalaŋgu, ga nhumalaŋgalaŋuwu djamarrkuḻi'wu, ga ŋuruku ŋunha walala yurru be-wala barrku dhawal-wuyaŋirri yukurra; liŋgu dhuwalayinydja Garrkuḻuktja ŋunhi Birrimbirr bukmakku warray, ŋuriki warray ŋunhi ŋilimurruŋgu Garray ŋayipi God yurru waŋa gawaw'yun marrtjinyarawu bala nhanukalay ŋay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yi ŋunhi Beta marrtjinana yukurrana ḻakaraŋalana ŋunhiyi dhäwuny'tja raypirri'yurruna manapara, bitjarra ŋayi dhärukthu walalanha galkikuŋalanydja ḻakaraŋalanydja waŋana bitjarrana, “Bilyurrana walala. Yarrkthurrana gali'ŋuru dhipuŋurunydja yolŋu'-yulŋuwala yätjmirriwalanydja, dhuwala yukurra nhina dhiyaŋu-wala dhuwala, märr yurru nhenydja yukurra nhina walŋana yana yurr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guḻku'yuna yolŋuyunydja walalay märraŋala ŋunhiyi dhäwuny'tja, bala bilyurruna walalaŋgalay walala yätjŋurunydja romŋuru, bala walala yukurrana buku-ḻupthurrunana, guḻku'na miṯtjinydja dhikana 3,000-nha, bala walala yukurrana dhambay-manaparanydja ŋunhimalayi walalaŋgalanydja ŋuriŋi yana liŋgu waluy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a ŋunhi yuḏayuḏa ŋunhi walala yukurra dhiyaŋu liŋgu wekanhamirri nhanukala Garraywala, walala ŋuli yukurranha wirrki yana mäkiri'-witjunanydja ŋurikinydja Garraywalaŋumirriwunydja bo'puyŋuwu walalaŋgu dhärukku, märr walala yurru wirrki yana wal'ŋu marŋgithirrinydja, ga dhunupa. Ga bitjana liŋgu walala ŋuli ḻuŋ'thunanydja yukurranha waŋganylili buku-ŋal'yunarawunydja yukurranharawu, ga bitjanana liŋgu walala ŋuli waŋgany-manapanminya ḻuŋ'thuna ga bakmaranha ŋathanydja ŋunhiyi, guyaŋinya ŋanya Djesunha ŋunhi ŋayi burakina, ga bitjana liŋgu walala ŋuli yukurranha bukumirriyanhanydja walalaŋguway walala bala-lili'yunminyana.Godkunydja yolŋu mala ŋuli yukurranha nhinanha waŋganyŋurana yana, djäka bala-lili'yunminyan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ŋuliwitjarrayinydja walalaŋgala bo'puyŋuwalanydja ŋurikalanydja yukurrana Gunhu'yu djämana ganydjarr-ḏumurruna wal'ŋu rom, ga ṉirryunaramirrina, ga bukmakthuna yolŋuyunydja walalay yukurrana nhäŋalanydja ŋunhiyi walalaŋgala borrk-beyaṉiyina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walala nhanŋu märr-yuwalkthinyaramirrinydja walala ŋuli nhinanha yukurranha waŋganynha yana mala, bala walala yukurranha bitjanana liŋgu wekanhaminyanydja, guŋga'yunminyanydja yukurranha ŋuli walalanhawuy walal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unhi ŋuli yolŋu nhinanha yukurranha ḻukunydja, wäŋamirri ga girri'mirri ŋula nhämirri guḻku'mirrinydja, ŋayinydja ŋuli ŋuriŋiyi yolŋuyu wekanha wiripuŋuwala yolŋuwala rrupiyawu, märr ŋuriŋiyinydja rrupiyayu ŋunhi ŋayi yurru guŋga'yun ŋunhinhana yolŋunha ŋurruwuyknhana. Ga yakana ŋula yol yukurrana waŋgany yolŋu goŋmiriwŋura dhäparkt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bitjanana liŋgu ŋunhiyi Garraywalaŋumirrinydja yolŋu walala yukurranha ŋuli ḻuŋ'maranhaminy ŋunhimalayi buku-ŋal'yunara-mirrililinydja Buṉbulili, ga bitjanayi liŋgu walala ŋuli märranha wiripuŋunhanydja yolŋunha walalanha walalaŋgiyingala wäŋalili, märr yurru walala ŋathana ḻuka ŋunhiliyi waŋganyŋuranydja, ŋayaŋuyu dhika goŋmirriyinyarayuna ga wurrkurrum'thuna; yaka walala ŋuli be garrwarkunhaminyanyd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itjana liŋgunawalala ŋuli yukurranha wokthunanydja goŋmirriyinyana dhikana Godku, ga walala ŋuli wiripu-guḻku'yunydja yolŋuyu walalay nhänha walalanha, bala waŋanha ḻatju'-ḻakaranhana walalanha ŋunhimalayinydjayi. Ga bitjanana liŋguna walu-ŋupanna ŋuli Garrayyu yolŋu'-yulŋunhanydja ruwamŋuyanhana walŋakunhanydja, bala dhambay-mana'manapanana bala marrtjinya ŋuli ŋurikalana walalaŋgala Garraywalaŋumirriwalana walalaŋgal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ŋgala ŋuliŋurunydja maḻŋ'thunna balanyarana bitjan ŋäṉarr gurtha, ŋayi marrtji barrku'-barrkuwatjthirrina ŋunhiliyinydja, bala yana nhina'-nhinana marrtji barrkuwatjnha bala waŋga'-waŋganygalana walalaŋg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bukmak ŋunhi walala yolŋu'-yulŋunydja ŋunhiliyi dhaŋaŋdhirrina ŋuriŋiyi Gunhu'wala Garrkuḻukthunydja Birrimbirryu, bala walala dhunupana waŋanydja yukurra wiripukurruna ga wiripukurruna mulkurukurruna dhärukkurrunydja; waŋga'-waŋgany ŋunhi waŋanydja yukurra dhäruktja, ŋunhiyi bili ŋunhi Birrimbirryu Garrkuḻukthu nhanŋu wekaŋala ŋäṉarr waŋanhar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linyaramirriyunydja wiripu-gulku' Djuws yolŋu walala yukurrana nhinana ŋunhili Djurutjalamdja, walala ŋunhi waŋgany-manapanminanydja ŋunhimalayi Godku buku-ŋal'yunarawu, wiripuŋuru ga wiripuŋuru wäŋaŋuru, barrkuwuynha wäŋawuy yolŋu walala, ga dhäruktja walalaŋgu barrku'-barrkuwatj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walalanydja ŋunhi wiripu-guḻku'yunydja yolŋuyu walalay ŋäkulana walalanha rirrakay, ŋunhinhayi märr-yuwalkthinyamirrinha yolŋu'-yulŋunha, walala yukurrana waŋana wiripuna rirrakay ŋäṉarr dhäruk, dhä-rur'thunarana waŋanhara yukurranhara. Bala walala gundupuŋalana ganydjarryuna, bala ḻuŋ'thurrunana marrtjina, ga bena yukurrana mala djingaryurruna, bala walala ŋäkulanydja ŋunhi dhäruktja ṉirryurrunana, liŋgu ŋuriŋi barrkuwuyyunydja wäŋawuyyu walalay ŋäkula yukurrana waŋga'-waŋganydhu yana, nhanŋuwaynha ŋayi dharaŋarana dhäruk, ŋunhi walala märr-yuwalkthinyamirri yolŋu walala ŋunhi waŋana yukurr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Walalanydja ŋunhi wiripu-guḻku'yunydja ŋämanydja yukurra wirrkina dhika ṉirryunna, bala walala waŋanhamirri yukurra bitjanmirri, “Way, nhaltjarra dhika yulŋunydja?” bitjan. “Dhuwalanydja ŋunhi ḏarramuwurru Galaliwuy warray wäŋawuy ŋiniya? Yurru waŋanydja walala yukurra ŋunha ŋilimurruŋguna dhäruktja malanha. Nhäyu ŋunha walala yukurra bitjandja waŋa?... liŋgu dhäruktja ŋilimurruŋgu barrku'-barrkuwatjnha, dharaŋanamiriwnha.]]></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2026-07-02T06:47:10Z</dcterms:created>
  <dcterms:modified xsi:type="dcterms:W3CDTF">2026-07-02T06:47:10Z</dcterms:modified>
  <dc:title>Bible.com.au: Acts 2:1-47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