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9: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dhäŋuru ŋuliŋuruyinydja ŋayi Bolyunydja ŋuli waŋanha yukurranha ḻakaranhanydja yolŋu'-yulŋuwu ŋunhili Djuwskala buku-ŋal'yunaramirriŋuranydja buṉbuŋura ganydjarrmirriyuna yana dhärukthu; ŋayi ŋuli ḻakaranhanydja ḏälkunha yukurranha Godkunydja Rom, märr walala yurru märr-yuwalkthirr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urru wiripu-guḻkuny'tja yolŋu walala ŋayaŋu-ḏälmirrina, dhaḻ'yunarana dhikana, yakana walala ŋula märr-yuwalkthina; yana walala ŋuli waŋanha yätj-lakaranhana Garraywunydja walŋamirrinydja dhukarr. Bala ŋayi Bolyunydja gonha'yurrunana ŋunhiyi yolŋu'-yulŋunhanydja. Ga guḻku' yolŋu walala ŋunhi walala malthurruna nhanŋu Garraywu, walalanydja ŋunhi waŋgany-manapara nhanukala Bolwalana. Bala bitjarrana liŋgu walu-ŋupara ŋayi yukurrana marŋgikuŋalanydja yolŋu'-yulŋunha wiripuŋuranydja wäŋaŋura buṉbuŋura, yäkuŋura Duranatjkala buṉbuŋu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weyinŋumirrina wal'ŋu yana ŋayi Bolyu yukurrana ḻakaraŋala marŋgikuŋalanydja ŋunhiliyinydja, märrma'na dhuŋgarra ŋupara, ga guḻku'yuna yolŋuyunydja walalay ŋäkula yukurrana dhäruktja Garraywu, Djuwsthu yolŋuyu walalay ga mulku'-mulkuruyu ŋuriŋi, bukmakthu yana ŋunhi walala yukurrana nhinana ŋunhiliyi Yaytja makarrŋura yäkuŋura.Yolŋu'-yulŋuyu dharaŋara Garraywunydja Ganydjarr gäna wal'ŋu ya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ŋulinyaramirriyunydjayi Godthunydja yukurrana djäma nhanukalaŋukurru Bolwalaŋu-kurrunydja biyapulnha wal'ŋu rom, ṉirryunaramirrina dhikana, ganydjarr-ḏumurruna wal'ŋu yana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iripunydja ŋuli “walala yolŋuyu walalay märranha ŋulaŋuru Bolwu girri' malanha ŋunhi ŋayi ŋuli yukurranha rumbalyu gänha; ŋunhi malanha walala ŋuli märranhanydja, bala gänhanydja, dhunupa mam'maranhana ŋurikala yolŋuwala rerrimirriwalana, ga dhunupana ŋunhiyi rerriyunydja yolŋunha ŋuli gonha'yunana. Ga bitjanayi liŋgu yätjtja birrimbirr ŋuli dhawaṯthuna yolŋu'-yulŋuwala ŋurikala mokuywalaŋumirriwalanydja walalaŋgala, ga dhunupana walala ḏukthurrunana ŋuriŋi Bolwalanydja girri'y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Ga ŋunhili wäŋaŋura Yipatjatjtja wiripu-guḻku' Djuws yolŋu walala yukurrana nhinana, ŋunhi walala ŋuli waŋanha marrtjinya dhawaṯmaranha yätjnha birrimbirrnha yolŋu'-yulŋuwalaŋuŋuru, bala walala ŋuriŋiyi walalay nhäŋala ŋanya Bolnhanydja, bala waŋanhamina bitjanminana, “Way, ŋilimurru yurru dhiyaŋu liŋgu yäkuyu Garraywala Djesuwala dhawaṯmarama ŋi',... ŋuriŋi ganydjarrmirriyuna wal'ŋu yäkuyu,” bitjanmina. Ga ŋunhiliyi Ḻiya-ŋärra'mirri yolŋu yukurrana nhinana yäku Gepa, ga ḏarramuwurrunydja nhanŋu gäthu'mirriŋunydja walala djapin, ga walalanydja waŋana bitjarrana ŋurikala yätjkalanydja birrimbirrwala, “Ŋarra nhuna waŋananydja yäkuyu Djesuwala yana, ŋurikala ŋunhi ŋayi ŋuli Bolyu yukurra ḻakarama. Ma' dhawaṯthurrana dhiyakala yolŋuwala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ŋayi dhunupana ŋunhiyi yätjtja birrimbirr waŋana buku-ruŋinyamaraŋalanydja walalaŋgala bitjarrana, “Marŋgi ŋarra Djesuwunydja dhuwala, ga ŋäma ŋarra ŋuli yukurra Bolnhanydja. Ga nhumanydja dhuwala yolnha walala?” bitjarr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dhunupana ŋunhiyi mokuywalaŋu-mirrinydja birrimbirrmirri yolŋu wapthurruna walalaŋgala ŋurikala 7galanydja yolŋu'-yulŋuwala, bala galkinyamaraŋalana marrtjina walalanha, wirrkina yana ŋayi walalanha yukurrana bumaranydja ŋuriŋiyi mokuywalaŋumirriyunydja birrimbirrmirriyu yolŋuyu, wirrk-wirrkthurrunana marrtjina dharirryuna nhanukalay ŋayi, girri' manaparana barr'-barrmaraŋala, bala walala yukurrana gundupuŋalana dhawaṯthurruna warraŋulmirrina dhikana, gulaŋ-waṉḏi'-waṉḏinana rumbalny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yolŋuyu walalay guḻku'yuna ŋäkula ŋunhalanydja Yipatjatjtja wäŋaŋura, ŋuriŋiyi Djuwsthunydja ga mulku'-mulkuruyunydja, bala walala wilwilyunminana dhikana wirrkina, barrarinana manapara. Bala walala yukurrana ŋunhi bukmak yolŋu walala märr-ŋal'yurrunanydja garrwarkuŋalana wal'ŋu ŋanya yäkunydja Garraynha Djesunh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guḻku'na yolŋu walala ŋunhi märr-yuwalkthinyaramirrinydja walala yukurrana ḻakaranhaminana walalaŋguway walala yätjtja warraŋulkuŋalana, bala yana gonha'yurrunana yukurrana rom nhänydja malanha yätjt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Ŋunhala Yipatjatjtja wäŋaŋura yolŋu'-yulŋuyu märraŋala Garrkuḻuknhanydja Birrimbirrnha Godk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ŋuriŋinydja walalay ŋunhi walala yukurrana djäma marrŋgitjkala girri'yu, dhunupana walala yukurrana ḻuŋ'thunmaraŋalanydja ŋunhiyi maḏayin'tja malanha walalaŋguway walala, ga ŋunhi djorra' maḏayin' malanha marrŋgitjkunharamirri, ga dhika nhä malanha; ḻuŋ'thunmaraŋalana walala yukurrana ŋunhiyi malanha yulŋunydja bukmaknha, bala rarr'yurruna gäŋala warraŋullilina, buku-yattjatkuŋala djalkthurrunana, bala dhuŋgur'yurrunana gurthayuna, milmana maŋutjimara ŋurikala bukmakkalana yolŋu'-yulŋuwala. Ga ŋunhiyi maḏayin' malanha, djorra' ga dhika nhä malanha ŋunhi walala yukurrana dhuŋgur'yurrunanydja, rrupiya guḻku'mirrina dhikana malanha, bitjan 5 dhawutjinnha barrwaṉ'tja ŋurikiy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balakurru djalkthunarakurruna ŋunhi walala yuwalkkuŋalanydja dharaŋara Godkunydja ganydjarr wal'ŋu garrkuḻuktja ga ganaŋ'thunaranydja, ŋuliwitjarrayina Garraywu dhäruktja ga romdja birrŋ'thurrunana dhikana marrtjina, wuṉḏaŋarrnha dhikana wal'ŋu yanana.Ŋunhalanydja yolŋu'-yulŋuyu Yipatjatjpuyŋuyunydja mari djäma biyapul warray bathal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 dhäŋuru ŋuliŋuruyinydja malaŋuru, ŋayi Bolyu guyaŋina bitjarrana, “Ŋarra yurru marrtjinydja bala ŋuliwitjanna Matjataniyakurruna ga Gurikkurruna, ga ŋulaŋuruyinydja ŋarra yurru roŋiyirri balayi Djurutjalamliliyi. Ga dhäŋuru ŋuliŋuruyinydjayi ŋarra yurru marrtji bala Rawutnlilina, liŋgu Gunhuny'tja ŋayipinydja ḏukṯuk ŋarraku marrtjinyarawu Rawumlili,” bitjarra ŋayi yukurrana Bolyu djarr'yurrunanydja guyaŋinanyd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ala ŋayi ŋurruthaŋalanydja djuy'yurruna märrma'nhana yolŋunha maṉḏanha, guŋga'yunaramirrinhanydja nhanŋuway ŋayi Dimithinhana ga Rathatjnhana; maṉḏana ŋunhi ŋäthilinydja marrtjina bala Matjataniyalilinydja, ga ŋayinydja Bolnydja nhinana yukurrana ŋunhili bäyma Yaytjana makarrŋura, märr-gurririna ŋayi ŋunhili nhinananydja yukurran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ŋulinyaramirriyunydja ŋunhili Yipatjatjtja wäŋaŋura walala mari warray ŋurru-nherrara ŋurikinydja yolŋu'-yulŋuwu ŋunhi walala nhinana yukurrana Garraywala romŋur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Liŋgu ŋunhilinydjayi wäŋaŋura yolŋu'-yulŋu ŋuli yukurranha buku-ŋal'yuna dhäykawu waŋarrwu goŋbuywu, yäkuwu Yätamawu, ga ŋunhalayinydja yukurrana dhärrana buṉbu buku-ŋal'yunaramirri ŋurikiyi waŋarrwu. Ga waŋgany ŋunhili yolŋu Dimitiri yäku, ŋayinydja ŋuli djäma yukurranha wakalŋuna malanha buṉbu ŋurikiyinydja waŋarrwu Yätamawunydja, ga ŋayi ŋuriŋiyi yolŋuyu ŋuli yukurranha rrupiyanydja märranha guḻku'na mirithirrina ŋurikiyyi djämawuy, liŋgu guḻku'yuna yolŋuyunydja walalay ŋuli yukurranha bäyim ŋunhiyi malanh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ala ŋayi ŋuriŋiyi yolŋuyunydja waŋgany-mana'-manaparana djämamirrinhanydja walalanha nhanŋuway ŋayi, ga wiripunha yolŋunha walalanha ŋunhi walala ŋuli djäma yukurranha balanyarayi, bala ŋayi waŋananydja walalanha bitjarrana, “Way ḏarramuwurru, nhuma marŋgina ŋunhi ŋilimurru dhuwala rrupiya guḻku' ŋuli yukurra märrama dhiyakuyi djämawuynydja ŋunhi ŋilimurru yukurra djäm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huma ŋuli nhumapinydja nhämana ŋunhiyi, ga ŋämana yukurra ŋanya ŋunhayi ḏarramunha Bolnhanydja, nhä ŋayi yukurra djäma dhiyalanydja gay' Yipatjatjtja wäŋaŋura, ga bukmakkurruna ŋula-wala makarrkurru Yaytjakurruna; ŋayi yukurra ḻakarama yolŋu'-yulŋuwanydja bitjanna, ‘Dhuwalayinydja waŋarr goŋbuynydja nhäŋiniŋ'nha, yakana yuwalk waŋarr wal'ŋu,’ bitjanna. Ga gulku'na yolŋu'-yulŋunydja walala yukurra märr'yuwalkthirri nhanukala, bala walala yukurra ŋanydjaḻa'yunna balayina wiripuŋuwalana waŋarrwal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 yolŋu'-yulŋunydja yukurra bilyunna dhuwala dhiyakalayinydja waŋarrwala, bala galki yolŋuyunydja walalay yurru yukurra yakana bäyim dhuwalayinha malanha ŋilimurruŋguŋuwaynydja djämawuy goŋbuynydja. Ga biyapul yurru yolŋuyu walalay meṉgumana ŋilimurruŋgalaŋuwu waŋarrwu buṉbunydja, bala nhäŋiniŋ' ḻakaramana, yakana walala yurru biyapul buku-ŋal'yun yukurra dhiyakuyinydja waŋarrwu Yätamawunydja. Bukmaktja dhuwala yolŋunydja walala dhiyalami Yaytjanydja, ga buku-ḻiw'marama dhika wäŋakurru, bukmaknha yukurra buku-ŋal'yun dhiyakuyinydja waŋarrwu miyalkkunydja, yurru nhanŋu be bathalanydja wal'ŋu dharrpalnydja yurru winya'yunna marrtji, buwayakthirrina yurr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a ŋunhi walala yolŋu'-yulŋuyunydja ŋäkula ŋunhiyi dhäruk, bala ŋoy warray dhärrana dhika, bala yiŋgathina yatjunminana yukurrana waŋana bitjarrana, “Ŋilimurruŋgunydja waŋarr Yätamanydja biyapul warray wal'ŋu garrwar, ŋilimurruŋgunydja Yipatjatjpuyŋuwunydja yolŋu'-yulŋuwu waŋar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ŋunhi ŋayi Bulatjtja ŋunhili nhinanaŋga yukurrana Gorindja wäŋaŋura, ŋayinydja yukurrana Bolnydja marrtjina wäŋakurru Yaytjakurru, yana liŋgu ga bunana ŋayi ŋunhalayi Yipatjatjtja wäŋaŋura, ga maḻŋ'maraŋala ŋayi yolŋu'-yulŋunhana ŋunhi walala malthunaramirri walala nhanŋu Garraywu Djesuw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kmaknha yolŋunydja walala yukurrana yatjunmina wirrkina dhikana, ga rirrakay ŋunhi ga mari buḻwaŋ'thurrunana, warrpamnha wäŋanydja monyguŋalana. Bala dhunupana walala mulkanana märrma'nha ḏarramunha maṉḏanha Gäyatjnha ga Yaratakanha, liŋgu ŋunhiyi maṉḏa Garraywalaŋumirrinydja maṉḏa, Matjataniyawuy maṉḏa, ga marrtjinanydja maṉḏa ŋunhi ŋunhimalayi wäŋalili galki Bol walala. Yo, dhunupana walala mulkanana ŋunhiyinhanydja maṉḏanha, bala walala warryu'-warryurrunana nhinana bala maṉḏanha, ŋunhana wäŋalili gäŋala ŋunhi walala ŋuli yolŋu walala yukurra ḻuŋ'maranhamirri ŋunhimalay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ala ŋayi Bolyunydja ŋäkulana maṉḏanhanydja ŋunhimalayina, bala ŋayi waŋana bitjarra, “Ŋarranydja yurru dhuwala ŋarrapina marrtji balayi, märr ŋarra yurru yolŋuwala walalaŋgala waŋa,” bitjarra. Yurru walala ŋunhi wiripu-guḻku'yunydja Garraywalaŋumirriyunydja yolŋuyu walalay ŋayathaŋalana yana ŋanya Bolnha, yakana walala ḏukṯukthina nhanŋu marrtjinyarawu balayinydj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a walala ŋunhi wiripu-guḻku' ŋaḻapaḻmirri yolŋu'-yulŋu ḻundu nhanŋu Bolwu, bala walala dhäruknha djuy'yurruna nhanŋu Bolwu, bitjarrana walala waŋana, “Yaka marrtjiya balayi ŋunhamalayinydja buku-djulŋi; yaka nhe yurru wekanharamirri nhunapinyay nhe ŋurukalayi walalaŋgala,” bitjarr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 ŋunhili wäŋaŋuranydja ŋunhi walala yukurrana yolŋu walala waŋgany-manapanmina ŋunhimalayi, yatjunminana dhikana wirrkina waŋana, dhä-rur'thurrunana yukurrana waŋana guḻku'na; wiripunydja mala yukurrana yatjunmina wiripuŋuwu, ga wiripu-guḻkuny'tja mala yukurrana yatjunmina ga wiripuŋuwu, liŋgu walala yaka yuwalktja marŋginydja ŋunhi nhäŋura ŋunhiyi yukurrana mari marrtjin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alala wiripu-guḻku'yunydja guyaŋina yanapi ŋunhiyi marinydja nhanŋu Yaliktjandawu yäkuwu, liŋgu walala Djuwsthunydja yolŋu'-yulŋuyu djarr'yurruna walala-miṯtjinhana ŋunhiyi yolŋunha Yaliktjandanhana, bala djuy'yurruna ŋanya ŋunha gumurrlilina. Bala ŋayi ŋuriŋiyi Yaliktjandayunydja goŋdhuna walalanha mukmaraŋalanydja, märr muka ŋayi waŋanharawu, ŋayi bini ŋunhi ḻakaranhaminya ŋurikala bukmakkala yolŋu'-yulŋuwala, ŋunhi Djuwstja yolŋu'-yulŋu yaka mariwu ŋula nhäku ŋurikiyi goḏuy-wunharaw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Ŋunhi walala ŋäkula ŋanya dhäruktja rirrakaynydja, bala dhunupana dharaŋarana yana ŋanya, ŋunhi ŋayinydja Djuw bäpurru, bala walala dhunupana yatjunminana waŋana ŋunhina liŋgu dhäruk ŋupanayŋuna, “Biyapulnha wal'ŋu waŋarr ŋanapurruŋgunydja dhuwala Yätamanydja ŋanapurruŋgu Yipatjatjpuyŋuwunydja waŋarr.” Bitjarrana liŋguna yana weyinŋumirrina walala yukurrana waŋananydja bitjarrayi, ŋunhiyi liŋgu waŋgany yana dhäruk.]]></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atjunminanydja walala yukurrana ŋunhi, yiŋgathinanydja, yana liŋgu-u-u ga ŋunhiyi waŋgany yolŋu ŋurruŋu dhärrana, bala ŋayi mukthunmaraŋalana walalanha yukurrana goŋdhuna. Bala ŋayi waŋana bitjarrana walalaŋgu, “Yolŋu walala nhuma Yipatjatjpuyŋu, nhäku nhuma yukurra dhuwala ŋayaŋu-yätjthirrinydja? Bukmak ŋunha yolŋunydja walala marŋgi dhiyakuyi Yipatjatjpuyŋuwunydja wäŋawu, ŋunhi nhaltjan ŋilimurru ŋuli yukurra djäka ŋamathama dhiyakuyi buṉbuwu dhuyuwu nhanukalaŋuwu Yätamawalaŋuwu waŋarrwu, ga ŋamathamana dhikana wal'ŋu ŋilimurru ŋuli yukurra djäkanydja dhiyakuyi guṉḏawunydja dhuyuwunydja, ŋunhi ŋayi yupthun beŋuru djiwarr'ŋur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o, yuwalk dhuwalayi yulŋunydja, yakana yurru ŋula yolthu ḻakarama ŋilimurrunha wiripuyamanydja. Biyakana nhuma wurrkurrum'thiyana ma'. Yakana biyapulnydja djäma ŋula nhä ŋurrumiriwŋuranydja nhämiriwŋuranydj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häku nhuma dhuwalayi yolŋunhanydja maṉḏanha gäŋala lili dhipala? Yaka warray maṉḏa dhiyaŋuyi maṉḏathu dhuwala ŋula nhä djaw'yurruna dhipuŋuruyinydja buṉbuŋuru dhuyuŋurunydja, ga yaka maṉḏa waŋana ŋula yätjkuŋala dhuwalanhayinydja waŋarrnha ŋilimurruŋg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Yo, ŋuli ŋayi ŋuriŋiyi yolŋuyu wakalŋumirriyu buṉbu-djämamirriyu Dimitiriyunydja, ga nhanukala djämamirriyu walalay guyaŋirri yukurra ŋula yolnha yolŋunha, ŋunhi ŋayi djäma yätjkuŋala, walala bini ŋunhiyinhana yolŋunha gänhanydja bala ŋurikala dhä-wirrka'yunaramirriwalanydja yolŋuwala. Ŋunhalayi dhä-wirrka'yunamirriŋuranydja buṉbuŋura, walala ŋuli dhä-wirrka'yun bitjanna liŋguna munhamandhirri yukurra. Nhuma bini gänhanydja ŋunhimalayina dhuwalayinha maṉḏanha, märr ŋunhalayina walala yurru yukurra dhunupakumanydja ḻakarama nhaltjarra maṉḏa yukurrana djäma yätjkuŋal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ŋayi Bolyu dhä-wirrka'yurrunana walalanha bitjarra, “Way walala. Märraŋala muka nhuma Garrkuḻuktja Birrimbirr Godkunydja?... ŋulinyaramirriyu ŋunhi nhuma märr-yuwalkthina ŋanya Garraynha?”Ga walalanydja waŋana bala buku-wakmaraŋala bitjarra, “Yol ŋayi dhuwali Garrkuḻuktja Birrimbirr? Yaka warray ŋanapurru ŋuli ŋäma dhuwalayi yukurra ŋäthilinydja,” bitjarr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Ga ŋuli nhuma ŋula wiripuŋuwunydja romgu ḏukṯuk, nhumanydja yurru marrtji ŋunhimalana wäŋalili, ŋunhi ŋilimurru ŋuli yukurra ḻuŋ'maranhamirri waŋanhaminyarawu, ŋunhimalayina wäŋalil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Yo, ŋunhi walala yurru ŋuriŋiyi Rawumbuyŋuyunydja ŋurru'-ŋurruŋuyunydja yolŋuyu walalay ŋäma mari dhiyakuyyinydja, ŋunhi nhaltjarra gäthura, walalanydja mak yurru guyaŋirri ŋilimurrunhana Yipatjatjpuyŋunhana yolŋu'-yulŋunha yanapi ŋilimurruna mari djämamirri walala. Ŋunhi ŋilimurrunha walala yurru ŋula dhä-wirrka'yundja, bala nhaltjanna ŋilimurru yurru ḻakaramanydja walalambala? Liŋgu yakana yukurra ŋorra ŋula ŋurru ŋurikiyinydja mariwu; nhuma yukurrana marinydja ŋurru-ŋamaŋamayurruna ŋurrumiriwŋurana yana dhuwal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Dhiyaŋuyi dhärukthunydja ŋayi ŋunhi dhäruk-mukthunmaraŋalana yolŋu'-yulŋunhanydja ŋunhiyi, bala ŋayi walalanha djuy'yurrunana wäŋalilinydja yänana yukurran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ŋayi Bolyu walalanha dhä-wirrka'yurruna biyapul, “Nhäyinyara dhika nhuma ŋunhi ḻiya-ḻupthunaranydja märraŋala?” bitjarra.Ga walalanydja buku-wakmaraŋala ḻakaraŋala nhanŋu bitjarra, “Ŋanapurrunydja dhuwala märraŋala ḻiya-ḻupthunaranydja, ŋunhi warray ŋunhi Djondhu yukurrana ḻakaraŋala,... ŋunhiyi warray,” bitjarr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ŋayi Bolyu ḻakaraŋala walalambala ŋuripayi yolŋu'-yulŋuwanydja bitjarrana, “Djondhunydja ŋuli yolŋu'-yulŋunha ḻiya-ḻupmaranha, ŋunhi walala bilyurruna, bala gonha'yurrunana walalaŋgu yätjtja rom, bala ŋayi ŋuli ḻakaranha walalambala yolŋu'-yulŋuwa, walala yurru märr-yuwalkthirri ŋurikala yolŋuwala ŋunhi ŋayi yurru marrtji dhuḏikurru nhanukala Djongala. Ga ŋunhiyinydjayi ŋayina Djesuna; ŋurikalayina nhuma yurru wal'ŋu märr-nherraṉmirri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ŋunhi walala ŋäkulanydja ŋunhiyi dhäruk, bala walala ḻiya-ḻupthurrunana yäkuyu Garraywala Djesuwal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ŋayi Bolnydja goŋ-ŋal'yurruna muḻkurrlilina marrtjina walalaŋgala, bala ŋayi ŋunhiyi Garrkuḻuk Birrimbirr Godkunydja bunanana walalaŋgu, monyguŋalana walalanha. Bala dhunupana yana walala ŋunhiyi yolŋu'-yulŋunydja marrtjina waŋana wiripukurruna dhärukkurrunydja, bala walala waŋananydja yukurrana Godkuŋuna dhäruktja ḻakaraŋala ganydjarrmirriyuna y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urru guḻku'yuna märr yolŋuyunydja walalay ŋunhiyi märraŋala ŋunhiyinydjayi Garrkuḻuktja Birrimbirr Godku ŋulinyaramirriyunydja.]]></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2026-08-14T13:02:29Z</dcterms:created>
  <dcterms:modified xsi:type="dcterms:W3CDTF">2026-08-14T13:02:29Z</dcterms:modified>
  <dc:title>Bible.com.au: Acts 19:1-41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