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ŋunhi Djolnydja, ŋunhi ŋayi wiripunydja yäku Bol, ŋunhiliyinydjayi ŋayi dhaŋaŋdhinana wal'ŋu mirithinana ŋuriŋi Garrkuḻukthuna Birrimbirryu Godkala, bala dhunupana ŋayi nhäŋalana ŋanya ŋunhiyi marrŋgitjnhanydja yo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hunupana waŋana ŋanya bitjarrana, “Nhenydja dhuwala gäthu'mirriŋu Mokuywuna, nhanukalana gali'ŋura. Yakana nhe marŋgi yuwalkŋuwu ga ŋamakurru'wunydja romgu. Nhenydja dhuwala yolŋu be nhäna mayali'-wilkthunaramirrina yanana; bitjanna liŋgu nhe ŋuli yukurra bilyunmaramana Garraywunydja dhäruk, yanapi Godkunydja dhäruk djawukinyaramirri, yaka yu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Garrayyuna ŋayipina nhuna yurru mulkanydja; dhiyaŋunydja-wala nhe yurru bambaythirrina dhuwala, ga märr-weyin nhe yurru yakana djarraṯawun'tja nhäma.” Bitjarrayina ŋayi yukurrana ŋunhi waŋananydja Bol ŋurikalayi marrŋgitjkalanydja, ga dhunupana ŋunhiyi ŋanya warumukthunydja monyguŋalana maŋutjinydja, bala ŋayi bambaythinana, bala ŋayi marrtjinanydja yukurrana, mulka'-mulkanana marrtjina ŋula nhäna malanha, ḻarruŋala yolŋuwuna, märr yurru ŋayi ŋanya gäma yukurra goŋ-gula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ŋunhi ŋurruŋunydja yolŋu wal'ŋu wirrkina märr-yuwalkthina, ŋunhi ŋayi nhäŋala ŋunhiyi, bala ŋayi wirrkina dhika ṉirryurruna ŋäkulanydja Garraywunydja dhäruk, bala yana märr-yuwalkthinana Garraywala ŋunhiyi yolŋu buŋgawanydja.Bolyu yukurrana birrŋ'maraŋala ḻakaraŋala wäŋaŋura Yandiy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 walala marrtjinana, Bol ga wiripu-guḻku' nhanŋu guŋga'yunaramirri walala; gonha'yurrunana walala ŋunhiyinydja wäŋa, bala buḏapthurrunana yukurrana marrtjina bala Bekalilina yäkulili ŋunha makarrŋuranydja Bambiliya, ŋunhimalayina yäkulili. Ga ŋayinydja ŋunhi yuṯanydja ḏarramu Djon-Mäktja yakana walalaŋgu malthurruna; ŋunhili bäymana ŋayi walalanha gonha'yurruna, bala marrtjina balayi roŋiyina Djurutjalamlil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rtjinanydja walala yukurrana ŋunhiyi bala-a-a, yana liŋgu ga bunana Yandiyuknha wäŋaŋura ŋunha Bitjitiyana makarrŋura. Ga ŋulinyaramirriyu Nhinanharamirriyunydja Waluyu maṉḏa Bol ga Bänapatj dhunupana marrtjinana, bala guliyina ŋunhimalayina Djuwskalana walalaŋgala buku-ŋal'yunaramirrilili buṉbulili, bala maṉḏa nhinana ŋunhiliy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ŋurikiy wäŋawuy buṉbuwuy ŋurru'-ŋurruŋuyunydja märraŋala djorra' maŋutji-ḻaw'maranharawu, bala rediŋnha marrtjina ŋuliŋuruyina Mawtjitjkuŋuna wukirriwuy, ga biyapul ŋulaŋurunydja bala ŋunhi baman'ŋuwuy dhäwu'-gänharamirriwuŋunydja walalaŋguŋu. Ga ŋuliŋuruyinydja dhäŋuru, bala walala waŋanana Bolwala ga Bänapatjkala bitjarra, “Wäwa maṉḏa, ŋuli nhuma gäma yukurra dhäruk balanyaranydja bitjan ŋunhi yolŋunha yurru marrparaŋguma ga ganydjarrmirriyanharawunydja, waŋana nhuma yurru yana dhiyaŋuna-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Bolnydja dhärranana dhunupana, bala goŋdhuna mukmaraŋala, bala ŋayi dhunupana waŋanana walalanha bitjarrana, “Nhuma Yitjuralpuyŋu yolŋu'-yulŋu ŋilimurru miṯtji, ga nhuma mulku'-mulkuru ŋunhi nhuma ŋuli buku-ŋal'yun yukurra Godku. Ŋäka walala, mäkiri'-witjurra ŋarr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thu ŋuriŋinydja wal'ŋu Yitjuralpuyŋuwalanydja waŋarryu djarr'yurruna ŋilimurrunha Djuwsnha yolŋu'-yulŋunha, märr ŋilimurrunydja yurru nhanŋuway yana yolŋu walala. Ŋulinyaramirriyunydja ŋäthilinydja wal'ŋu, ŋilimurruŋgu märi'munydja walala yukurranha ŋuli nhinanha be-wala barrku, mulkuruŋura wäŋaŋura, Yetjip yäkuŋura, yurru Godthunydja ŋayipinydja walalanha ŋunhiyi ŋunhimalayi guŋga'yurruna yukurrana, bala walala ŋutharanydja marrtjina yindithinana dhikana wal'ŋu malanydja. Ga ŋuliŋuruyinydja dhurrwaraŋuru ŋayi Godthu walalanha gäŋala dhawaṯmaraŋalana ŋulaŋuru Yetjipŋurunydja, ŋuriŋina wal'ŋu nhanukiyingala ŋayi ganydjarry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eyinnha wal'ŋu ŋayi walalanha yukurrana gäŋalanydja ŋuliwitjarrayi wäŋakurrunydja ŋanhdharkkurrunydja lili, 40-na dhuŋgarra-ŋupara yukurrana. Yaka walala ŋunhiyi yuwalktja märr-yuwalkthina ŋanya, ga dhäruk märraŋala ŋanya bäyŋu, yurru ŋayinydja mukthurruna yana walalaŋgu goŋ-nherraṉmina djäka, yaka ŋayi ŋula walalanha yarrkthunmaraŋalanydja gukuŋalanydja, yana ŋayi gäŋalanydja walalanha, bala galkarana dhipalana wäŋalili Gaynanlil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nydja Yandiyuktja wäŋaŋura, ŋunhilimi Garraywala miṯtjiŋura yukurrana nhinana dhäwu'-gänharamirri walala ga ŋunhiyi walala yolŋu'-yulŋu ŋunhi walala ŋuli warraŋulkunha ḻakaranha Djesunha rom, marŋgikunha ŋuli yolŋu'-yulŋunha, dhuwala walala ŋunhiyi yäkunydja gam', Bänapatj, ga Djimiyan, wiripunydja ŋayi yäku Gurrŋan, ga Lutjiya wäŋawuy Djäriniwuy, ga Manayin yäku, ŋunhi dhuwalayinydja ḏarramu ŋuthara bitjarrana bitjan gutha'mirriŋuna nhanŋu ŋurikiyi ŋurruŋuwu yolŋuwu Yirittku yäkuwu, ga Djol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linyaramirriyunydjayi dhiyalanydja wäŋaŋura yukurrana nhinana wiripu-guḻku' mala yolŋu'-yulŋu, 7 bäpurruny'tja, yurru Godthu ŋayipinydja ŋunhiyinha miṯtjinha gukuŋalana walalanha yana, yarrkthunmaraŋalana, bala ŋayi dhuwalanydja wäŋa wekaŋala nhanukalayŋuwuna yolŋu'-yulŋu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 yukurrana nhinananydja dhiyala weyinnha yanana, 400-nha dhuŋgarra ga 50-na.“Ga dhäŋuru ŋuliŋuruyinydja Godthu yana ŋayipi nherrara yolŋu'-yulŋunha mala-yarr'yunaramirrinhanydja walalanha, djäkawu ŋurikiyinydja walalaŋgu yolŋu'-yulŋuwunydja, yana liŋgu-u-u ga ŋulinyaramirriyuna waluyu ŋunhi yolŋu Djamiyulnha yäku dhäwu'-gänharamirrinydja God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nyaramirriyunydja walala yolŋu'-yulŋunydja waŋana bitjarrana, ‘Ŋanapurrunydja ḏukṯuk dhuwala buŋgawawu muka ŋurruŋuwu, märr yurru ŋayi ŋanapurruŋgu djäkamirri buŋgawa.’ Bitjarrana walala waŋananydja, bala ŋayi Godthunydja wekaŋala ŋurruŋunhana yolŋunha buŋgawanhana walalaŋgu; ŋayi nherraranydja ŋunhiyi Djolnhana, ŋunhi ŋayi ŋunhiyi gäthu'mirriŋunydja Gitjku, ŋunhi ŋayi Bindjamanbuy bäpurruny'tja, ga ŋayinydja walalaŋgu Djolnydja buŋgawa ŋurruŋu nhinana yukurrana weyinnha wal'ŋu yana, 40-na dhuŋg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liŋurunydja dhäŋuru ŋayi Godthu ŋanya Djolnhanydja giṯthunmaraŋala, bala nherrara ŋanyana Daypitnhana, märr ŋayina walalaŋgu yurru buŋgawa. Ga bitjarra ŋayi ŋunhi God waŋananydja yukurrana ḻakaraŋalanydja ŋanya Daypitnha, ‘Ŋarra marŋgi ŋurukunydja yolŋuwu Daypitkunydja ŋunhi ŋayi gäthu'mirriŋu Djitjiwu. Ŋarranydja ḏukṯuk nhanŋu yana Daypitku, liŋgu ŋayi yurru dhärukkunydja malthun ŋarrakuway yana, ga djämanydja yukurra yurru ŋarrakalay yana djälkurru.’ Bitjarra ŋayi Godthu ḻakaraŋala ŋanya Daypit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liŋuru nhanukalana yarraṯaŋuru Daypitkalana ŋayi Godthu wekaŋala Walŋakunharamirrinhanydja ŋilimurruŋgu Yitjuralpuyŋuwunydja yolŋu'-yulŋuwu, bitjarrana yana liŋgu ŋunhi ŋayi dhawu'mirriyaŋala ŋäthili. Ga ŋunhiyina ŋayi Walŋakunharamirrinydja yäku Djes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ŋganydhu yolŋuyu Djondhu yukurrana ḻakaraŋala yolŋu'-yulŋuwu Yitjuralpuyŋuwu, ḻakaraŋalanydja ŋayi yukurrana bitjarra, ‘Bilyurrana walala nhumalaŋgiyingalaŋuŋuru yätjŋurunydja, ga biyaka ḻiya-ḻupthurrana,’ bitjarra, ga yurruna ŋayi Djesu ŋurru-yirr'yurruna nhanŋuwaynydja ŋayi djä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nhanŋu Djongunydja djäma galki dhawar'yurruna, bala ŋayi ḻakaraŋala yolŋu'-yulŋuwalanydja bitjarrana, ‘Nhumanydja yukurra guyaŋirri ŋarranhana yanapi ŋarranydja dhuwala ŋunhiyi Walŋakunharamirri yolŋu ŋunhi Godthu dhawu'mirriyaŋala be ŋäthili. Yaka ŋarranydja dhuwala ŋunhiyi dhawu'mirriyanhara yolŋu. Ŋunhiyinydjayi Walŋakunharamirrinydja yolŋu yurru marrtji dhuḏitj warray, ŋarrakala goyurrkurru, ga ŋayinydja ŋunhiyinydjayi biyapul warray wal'ŋu ŋarrakalanydja. ŋarranydja dhuwala ŋula nhä warray yana, yaka ŋarra dhuwala dhuwurr-ŋamakurru, ŋarra yurru yupmarama nhanukala dhapathuŋ ḻukuŋuru.’ Bitjarrana ŋayi yukurrana Djondhu ḻakaraŋalanydja ŋanya Djes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ku nhuma gutha walala, ŋunhi nhuma yarrataŋuru Yipurayimgala, ga nhuma mulku'-mulkuru ŋunhi nhuma ŋuli yukurra buku-ŋal'yun Godku; ŋilimurruŋguna ŋayi Godthunydja djuy'yurruna nhanŋuway dhäwu'mirrinhanydja yolŋunha, ŋayi ḻakaraŋala ŋilimurruŋgu bukmakku ŋunhi nhaltjan ŋilimurru yurru walŋath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walala ŋunhi yolŋu'-yulŋu ŋunhi walala nhina yukurra ŋunha Djurutjalamŋura, ga walalaŋgu ŋunhi ŋurru'-ŋurruŋunydja yolŋu walala, yaka walala dharaŋara ŋanya Djesunha, yol ŋayi ŋunhiyi yolŋu. Yo, bitjanna liŋgu walu-ŋupanna walala ŋuli maŋutji-ḻaw'marama djorrany'tja ŋunhiyi, ŋunhi dhäwu'-gänharamirriwuŋunydja baman'ŋuwuynydja wukirriwuy, yurru yakana walala yukurra dharaŋandja dhäruktja ŋunhimalayi. Bala walala bumarana ŋanya Djesunha, ga ŋuliwitjarrayina marrtjina maḻŋ'-maḻŋ'thurruna warraŋulthinanydja ŋunhiyi, ŋunhi walala dhäwu'-gänharamirriyu walalay ŋäthili ḻakaraŋ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 warray walala ŋunhiyi maḻŋ'maraŋala ŋula nhä yätjtja nhanukala Djesuwala, bäyŋu yana, yurru walala waŋananydja bitjarrana Baylatkalanydja, ‘Buŋana ŋanya yana gatjala,’ bitjarrana, bala walala bumarana ŋany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 ŋunhiyi walala yolŋu walala yukurrana buku-ŋal'yurruna Garraywu ŋoy-ŋathamiriwyu walalay, bala ŋayi ŋunhi Garrkuḻuktja Godkunydja Birrimbirr waŋana bitjarra, “Ŋarranydja ḏukṯuk Bänapatjku ga Djolwu, dhuwalanhanydja maṉḏanha nhuma yurru ganaŋ'maramana ŋarrakuna, märr maṉḏa yurru djäma ŋunhiyi ŋunhi ŋarra djarr'yurruna maṉḏanha ŋurikiyi djäm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bukmak ŋunhi nhä malanha ŋunhi walala yukurrana dhäwu'-gänharamirriyu walalay ḻakaraŋala ŋanya be ŋäthili, maḻŋ'thurrunana yuwalknha ŋunhi, ga ŋuliŋuru dhäŋuru ŋunhi ŋayi rakunydhinana, walala ŋanya yupthunmaraŋalana ŋulaŋuru dharpaŋuru mälakmaranharawuyŋurunydja, bala gäŋala molulil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Godthunydja ŋanya ŋunhiyi walŋakuŋala warray beŋuru moluŋurunydja rakunyŋuru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guḻku'mirrina dhikana ŋayi ŋuli yukurranha maḻŋ'thu-maḻŋ'thunanydja ŋurikalanydja walalaŋgala ŋunhi walala yukurrana malthurruna nhanŋu Galaliŋuru bala Djurutjalamlili. Yo, ŋuriŋi walalay ŋunhi walala yukurrana nhäŋala ŋanya, beŋuru rakunyŋuru ŋayi walŋathina, walalanydja yukurra ŋuriŋiyinydja yolŋuyu walalay ḻakarama ŋanya ŋuripa Yitjuralpuyŋuwana yolŋu'-yulŋuw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Ga ŋanapurrunydja dhuwala dhiyalanydja yukurra ḻakarama nhumalaŋguna ŋunhi yana liŋgu waŋgany ŋupanayŋu dhäwu'. Ŋäthilinydja wal'ŋu benydja ŋilimurruŋgalaŋuwala märi'muwalanydja walalaŋgala Godthu dhawu'-nherrara; ŋayi ḻakaraŋala dhawu'mirriyaŋala ŋunhi nhaltjan ŋayi yurru yolŋu'-yulŋunha walŋakuma. Ga yuwalkthi ŋayi ŋunhi walŋanydja Godthu wekaŋala ŋilimurruŋguna, ŋunhi ŋilimurrunydja yarraṯaŋuru beŋuruyina walalaŋgalana; ŋayi walŋakuŋalanydja ŋilimurrunha ŋuriŋiyi ŋunhi ŋayi beŋuru rakunyŋuru walŋakuŋala Djesunha.“Yo, ŋunha djorra'ŋura, Daypitkuŋunydja wukirriwuy, Godthu yukurra ḻakarama bitjan gam',‘Nhenydja dhuwala Gäthu'mirriŋu ŋarrakuwaynha wal'ŋu,ga ŋarranydja nhuŋu Bäpa'mirriŋuna;Dhuwalanydja walu gäthuranydja ŋarra ŋarrakuwayliliyaŋalana nhuna märraŋ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iripuŋuyunydja dhärukthu ŋayi yukurra Godthu ḻakarama ŋanya Djesunha, ŋunhi ŋayi yurru gaŋgathinyamarama ŋanya beŋuru moluŋuru, märr ŋayi yurru yakana ŋunhiyi rumbalnydja ŋula nhaltjan barrpa'yirri. Ga bitjarra ŋunhi ŋayi ŋäthilinydja ḻakaraŋala,‘Nhuŋuwaynha ŋarra yurru wekama ŋunhiyi dharrpalnydja wal'ŋu ganaŋ'thunaranydja nhä malanha, ŋunhi ŋarra dhawu'mirriyaŋala Daypitkala,yuwalk yana ŋarra yurru nhuna gäma yukurra ŋarrakalaynha ŋarra goŋdh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iripunydja yukurra dhäruk waŋa bitjan,‘Garray God, nhe yurru yaka gonha'yun nhuŋuway ganaŋ'thunaranhanydja wal'ŋu yolŋunha ŋunhiwala molulilinydja;yaka yurru nhanŋu rumbal barrpa'yirri ŋunhili moluŋur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riŋiyi Daypitthu yolŋuyu ŋuli yukurranha djämanydja Godku ŋulinyaramirriyu nhanukalay ŋayi ḏaykun'thu, ga ŋuliŋuruyinydja dhäŋuru ŋayi rakunydhinana, ga dhalkaraŋalanydja walala ŋanya ŋunhimalayina molulilinydja, ŋunhi nhanukalaŋuwalana märi'muwala walalaŋgala, ga rumbalnydja nhanŋu barrpa'yina ŋunhili yana liŋ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ŋunhiyinydjayi Djesunha ŋunhi ŋayi Godthu ŋanya walŋakuŋala beŋuru rakunyŋuru, yaka warray ŋayi yukurra mukthun ŋorra ŋunha moluŋura, yaka ŋayi rumbal barrpa'yina ŋunhili moluŋur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Ŋarraku nhuma gutha walala, mäkiri'-witjurra walala, ga marŋgithiyana. Ŋanapurrunydja yukurra dhuwala ḻakarama nhumalaŋgu, ŋunhi ŋayi yurru Godthu bäy-ḻakarama buwayakkuma nhuŋu yätjpuynydja. ŋuliwitjarrayi Djesuwalana. Yaka warray yurru ŋuruŋunydja ŋunhi romdhu Mawtjitjkalanydja nhuna dhawaṯthunmarama yätjŋuru, yurru Godthunydja ŋayipinydja yurru nhuna dhawaṯmarama bukmakŋuru yana garrpiṉminyaraŋuru romŋuru, ŋunhi nhe yurru ŋula yol märr-yuwalkthirrinydja ŋanya Djesu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Ŋäthilinydja be baman'tja dhäwu'-gänharamirriyunydja yolŋuyu ḻakaraŋala bitjarra gam',‘Nhuma yolŋu walala, ŋunhi nhuma ŋuli beyarrmakkuma Godku dhäruk,ŋäka walala ŋarranha.Nhuma yurru yukurra ṉirryunna nhäma,ga yana liŋgu ga rakunydhirri nhe yurru,liŋgu ŋarranydja yukurra dhuwala warkthun nhumalaŋgalanydja ḏaykun'thu,ga nhenydja ŋarranha yaka warray märr-yuwalkthirri yukurra;ga ŋunhi yurru yolŋuyu nhokala yukurra ḻakarama warraŋulkuma,nhenydja yurru yana ŋäma, bala gananna,yakana nhe yurru märr-yuwalkthirri.’“Yo, märr-gurrum'thurra yulŋunydja, märr nhe yurru yaka rakunydhirri bitjandhiyi, bitjarra ŋayi ŋuriŋiyi dhäwu'-gänharamirriyu yolŋuyu ḻakaraŋala ŋäthilinydja.” Bitjarrayina ŋayi yukurrana Bolyu ḻakaraŋalanydja ŋunhiliyinydja buku-ŋal'yunaramirriŋuranydja buṉbu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bukmakthuna yukurrana yana bukumirriyaŋalanydja, ŋoy-ŋathamiriwyuna walalay, bala walala marrtjina goŋ-ŋal'yu-ŋal'yurrunana maṉḏakala muḻkurrlilina Bänapatjkala ga Djolwala, ganaŋ'maraŋalana maṉḏanha djämawuna ŋurikiyi. Bala walala djuy'yurrunana maṉḏanha, maṉḏa yurru marrtjina, ga ḻakaramana yurru yukurra Garraynha wiripuŋuŋurana wäŋaŋura malaŋaŋura bena-wala.Ŋunhala Djaparatj wäŋaŋura Bolyu ga Bänapatjthu yukurrana ḻakaraŋala ŋuripa buŋgawawana wal'ŋ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ŋunhi maṉḏa Bol ga Bänapatja dhawaṯthurruna ŋuliŋuruyi buṉbuŋuru, bala walala ŋuriŋi yolŋu'-yulŋuyunydja waŋanana, garr'yurrunana maṉḏanha bitjarrana, “Way maṉḏa, nhuma boŋgama roŋiyi liliyi wiripuŋuyunydja Nhinanharamirriyu waluyu ŋi. Ŋanapurru ḏukṯuk nhumalaŋgu, nhuma boŋgama biyapul ŋanapurruŋgu yukirri ḻakara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nhi maṉḏa yukurrana marrtjina ŋuliŋuruyi buṉbuŋurunydja, ga walalanydja yolŋu walala guḻkuny'tja malthurrunana marrtjina maṉḏapala bala, walala-miṯtji guḻku' yana Djuws bäpurru, ga wiripunydja mulku'-mulkuruna yolŋu walala, ŋunhi walala yukurrana bilyurruna bala malthurruna Djuwskalaŋuwuna Godku. Yo, malthurrunanydja maṉḏapalana walala yukurrana, Bolwana ga Bänapatjpana, ga maṉḏa yukurrana ŋuriŋiyinydja maṉḏathu ḻakaraŋalana marŋgikuŋalana bala walalanha, marrparaŋguŋalana bitjarrana, nhinanharawu Godkalana yanana märr-ŋamathinyaramirriŋurana romŋura, nhanukalana djäkaŋu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wiripuŋuyunydja Buku-ŋal'yunaramirriyu Waluyu maṉḏa ŋunhi roŋiyinana, ga guḻku'na ŋula nhämunha'na biyapulnha marrtjina ḻuŋ'thurruna ŋunhimalayinydja, ŋänharawu Garraywalaŋuwunydja dhärukku; bukmaknha yana yolŋu walala ŋunhi walala yukurrana nhinana ŋunhiliyi wäŋaŋu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walala ŋuriŋi ŋurru'-ŋurruŋuyunydja yolŋuyu walalay nhäŋala ŋunhiyi miṯtjinhanydja, bala maŋutji-ḏi'yurrunana Bolnha wirrkina. Bala walala yukurrana waŋananydja yätjkuŋalana ŋanya Bolnhanydja, ga waŋana walala yukurrana yolŋu'-yulŋuwala bitjarrana, “Yakana nhuma yurru mäkiri'-witjun ŋurikinydja yolŋuwu. Ŋunhiyinydja djarrpi'na yukurra dhäwu' ḻakarama, yakana yuwalk,” bitjarr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urru maṉḏanydja Bolnydja ga Bänapatjtja, yakana maṉḏa galyurruna beyaŋiyinanydja ŋuripa walalambala ŋurru'-ŋurruŋuwa, bala walala waŋana bitjarrana, “Dhunupana dhuwala ŋinyalaŋgunydja, ŋunhi ŋilinyu ŋäthili ḻakaraŋala Godkunydja dhäruk nhumalaŋgu Djuwskunydja, yurru nhumanydja dhuwalayi dhäwu'nha ḏupthurruna warray gali'lili warray. Nhuma ŋuli guyaŋinyamirri nhumalanhay nhuma yana, ga waŋa nhuma ŋuli bitjan, ‘Yakana ŋanapurrunydja ḏukṯuk dhiyakuyi gupaḏalŋuwunydja wal'ŋu walŋawu,’ bitjan. Yakana nhuma yurru yana ŋunhiyi märramanydja, bala ŋanapurrunydja yurru yana gonha'yunna nhumalanha Djuwsnhanydja, ga dhipuŋurunydja dhäŋuru ŋanapurru yukurra yurru yana ḻakarama dhäwu' mulku'-mulkuruwuna yolŋu'-yulŋuw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iŋgu Garrayyunydja ḻakaraŋala ŋanapurruŋgu bitjarra,‘Ŋarranydja nhumalanha dhuwala nherrara, bitjan nhumanydja djarraṯawun ŋuruku mulku'-mulkuruwu yolŋu'-yulŋuwu,Nhuma yurru yukurra gämanydja dhuwalayi walŋakunharamirrinydja rom bukmakkuna yana bäpurru'wunydja dhiyala munatha'ŋur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walala ŋunhi mulku'-mulkuruyunydja ŋäkula, bala ŋoy-ŋamathina warray dhika, goŋmirriyinana, bala walala yukurrana wokthurrunana dhikana Garraywalaŋunydja dhärukku, ga ŋunhinydja yolŋu walala ŋunhi ŋayi Godthu walalanha djarr'yurruna, märr yurru walala ŋayathamana ŋunhiyinydja yuwalktja wal'ŋu walŋa weyinŋumirrinydja, walala ŋunhiyinydja walala märr-nherraṉmina yuwalkkuŋala bala Garraywala Djesuwala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nhiyi Garraywunydja dhäruk marrtjina yukurrana barrkuwatjthinana yana warrpam'thurrunana ŋuliwitjarrayi wäŋakurru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walalanydja ŋunhi Djuwsthunydja goḏuy-wuŋala mari warray ŋurru-nherrara ŋunhiliyi maṉḏakunydja; walala ḻakaraŋala marrtjina ŋaḻapaḻmirriwanydja yolŋu'-yulŋuwa ga ŋuripa ḻukunydjawa dhäykawurrumbala ŋunhi walala yukurranha ŋuli buku-ŋal'yuna Godku wal'ŋu, walala ḻakaraŋala yukurrana djarrpi'kuŋalana dhikana dhäwu' Bolwalaŋuwuy ga Bänapatjkalaŋuwuy, bala walala yukurrana ŋuriŋiyinydja yolŋu'-yulŋuyunydja marina ŋurru-nherrara wal'ŋu bathalana maṉḏaku Bolwu ga Bänapatjkunydja, bala walala maṉḏanha gukuŋalana ŋuliŋuruyinydja wäŋaŋur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maṉḏa ŋunhi Bolyu ga Bänapatjthunydja djalk-djalkthurrunana ḻukuŋurunydja munathany'tja ŋurikiy wäŋawuy, bitjarra yätj-ḻakaraŋalana ŋunhiyinydja wäŋanha, bala marrtjinana. Marrtjinanydja maṉḏa, gonha'yurrunana ŋunhiyi yolŋu'-yulŋunhanydja, bala Goniyamlilina wäŋ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yi Garrkuḻukthunydja Birrimbirryu maṉḏanha djuy'yurrunanydja Bänapatjnha ga Djolnha, bala maṉḏa marrtjinanydja ŋunhi, ga yarrupnha raŋiŋura Djalutjiyana wäŋaŋura, bala ŋuliŋuruyinydja buḏapthurrunana mitjiyayuna ŋunha runu'lilina yäkulili Djaparatjlili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urru walalanydja ŋunhi Garraywunydja malthunaramirri walala, ŋunhi walala ŋunhala bäyma nhinana yukurrana Yandiyuk wäŋaŋura, walalanydja dhika nhinana yukurrana ŋoy-djulŋithina warray, goŋmirriyina dhika wal'ŋu; ŋayi ŋuriŋinydja yukurrana Godkalanydja Garrkuḻukthunydja Birrimbirryu bitjarra ŋäkirrmaraŋala warray walalanha, dhaŋaŋguŋala warray marrtji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maṉḏa dhawaṯthurruna, ga bunananydja ŋunhili Djalaminydja wäŋaŋura, bala dhunupa maṉḏa ŋunhi marrtjinanydja Djuwskalana walalaŋgala buku-ŋal'yunaramirrilili buṉbulili, ga ŋunhalayina maṉḏa yukurrana ḻakaraŋala Godku dhäruktja yolŋu'-yulŋuwala. Ga ŋunhiyi ḏarramu yuṯa, Djon-Mäktja yäku yukurrana malthurruna maṉḏapala, guŋga'yuna ŋayi ŋuli maṉḏanha yukurranha djä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liŋurunydja wäŋaŋura walala marrtjina yukurrana yana liŋgu-u-u, ga mulkana walala ŋunha bala wiripu gali' wäŋa Bäputj yäku. Ga ŋunhalayi wäŋaŋura yukurrana nhinana waŋgany yolŋu marrŋgitj galŋa-djamarrkuḻi'mirri, yäku Bätjisu, ga wiripunydja ŋayi yäku ŋunhiyi ḏarramu Yilamatj, yurru ŋayinydja ŋunhi yolŋunydja Djuw, ga ḻakaranhaminyanydja ŋayi ŋuli ŋanyapinyay ŋayi Godku dhäwu'-gänharamirri b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ŋunhiyi marrŋgitjtja djämamirri yolŋu ŋuriki ŋurruŋuwu buŋgawawu wal'ŋu Djotjatj-Bolawu yäkuwu. Yo, ŋunhiyinydja ŋurruŋu yolŋu mirithirri ḻiya-djambatj ŋayi guyaŋinyarawu, bala ŋayi djuy'yurrunanydja Bänapatjkunydja ga Djolwunydja garr'yunarawuna balayi nhanukalana, bili wirrki ŋayi ḏukṯukthina Godkalaŋuwu dhärukku ŋänh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aṉḏa marrtjinana ŋunhimalayina wäŋalili, bala ḻakaraŋalana yukurrana Djesunha ŋuripayinydjayi yolŋuwa ŋurruŋuwanydja, buŋgawawanydja wal'ŋu. Ga ŋayinydja ŋunhi galŋa-djamarrkuḻi'mirri marrŋgitjtja waŋana bitjarra, “Nhenydja yurru dhuwala yaka mäkiri'-witjurra dhiyakiyi walalaŋgu,” bitjarra ŋayi yukurrana waŋana ŋunhi buŋgawanha wal'ŋu, raypirri'yurruna yakaŋuwuna mäkiri'-witjunarawu, ga märr-yuwalkthinyarawu Garraywu.]]></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2026-06-12T01:30:09Z</dcterms:created>
  <dcterms:modified xsi:type="dcterms:W3CDTF">2026-06-12T01:30:09Z</dcterms:modified>
  <dc:title>Bible.com.au: Acts 13:1-52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